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786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80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95" r:id="rId39"/>
    <p:sldId id="296" r:id="rId40"/>
    <p:sldId id="297" r:id="rId41"/>
    <p:sldId id="298" r:id="rId42"/>
    <p:sldId id="299" r:id="rId43"/>
    <p:sldId id="300" r:id="rId44"/>
    <p:sldId id="301" r:id="rId45"/>
    <p:sldId id="302" r:id="rId46"/>
    <p:sldId id="303" r:id="rId47"/>
    <p:sldId id="304" r:id="rId48"/>
    <p:sldId id="305" r:id="rId49"/>
    <p:sldId id="306" r:id="rId50"/>
    <p:sldId id="307" r:id="rId51"/>
    <p:sldId id="308" r:id="rId52"/>
    <p:sldId id="309" r:id="rId53"/>
    <p:sldId id="310" r:id="rId54"/>
    <p:sldId id="311" r:id="rId55"/>
    <p:sldId id="312" r:id="rId56"/>
    <p:sldId id="313" r:id="rId57"/>
    <p:sldId id="314" r:id="rId58"/>
    <p:sldId id="315" r:id="rId59"/>
    <p:sldId id="316" r:id="rId60"/>
    <p:sldId id="317" r:id="rId61"/>
    <p:sldId id="318" r:id="rId62"/>
    <p:sldId id="319" r:id="rId63"/>
    <p:sldId id="320" r:id="rId64"/>
    <p:sldId id="321" r:id="rId65"/>
    <p:sldId id="322" r:id="rId66"/>
    <p:sldId id="323" r:id="rId67"/>
    <p:sldId id="324" r:id="rId68"/>
    <p:sldId id="325" r:id="rId69"/>
    <p:sldId id="326" r:id="rId70"/>
    <p:sldId id="327" r:id="rId71"/>
    <p:sldId id="328" r:id="rId72"/>
    <p:sldId id="329" r:id="rId73"/>
    <p:sldId id="330" r:id="rId74"/>
    <p:sldId id="331" r:id="rId75"/>
    <p:sldId id="332" r:id="rId76"/>
    <p:sldId id="333" r:id="rId77"/>
    <p:sldId id="334" r:id="rId78"/>
    <p:sldId id="335" r:id="rId79"/>
    <p:sldId id="336" r:id="rId80"/>
    <p:sldId id="337" r:id="rId81"/>
    <p:sldId id="338" r:id="rId82"/>
    <p:sldId id="339" r:id="rId83"/>
    <p:sldId id="340" r:id="rId84"/>
    <p:sldId id="341" r:id="rId85"/>
    <p:sldId id="342" r:id="rId86"/>
    <p:sldId id="343" r:id="rId87"/>
    <p:sldId id="344" r:id="rId88"/>
    <p:sldId id="345" r:id="rId89"/>
    <p:sldId id="346" r:id="rId90"/>
    <p:sldId id="347" r:id="rId91"/>
    <p:sldId id="348" r:id="rId92"/>
    <p:sldId id="349" r:id="rId93"/>
    <p:sldId id="350" r:id="rId94"/>
    <p:sldId id="351" r:id="rId95"/>
    <p:sldId id="352" r:id="rId96"/>
    <p:sldId id="353" r:id="rId97"/>
    <p:sldId id="358" r:id="rId98"/>
    <p:sldId id="355" r:id="rId99"/>
    <p:sldId id="354" r:id="rId100"/>
    <p:sldId id="356" r:id="rId101"/>
    <p:sldId id="357" r:id="rId102"/>
    <p:sldId id="359" r:id="rId103"/>
    <p:sldId id="360" r:id="rId104"/>
    <p:sldId id="362" r:id="rId105"/>
    <p:sldId id="361" r:id="rId106"/>
    <p:sldId id="363" r:id="rId107"/>
    <p:sldId id="364" r:id="rId108"/>
    <p:sldId id="365" r:id="rId109"/>
    <p:sldId id="366" r:id="rId110"/>
    <p:sldId id="367" r:id="rId111"/>
    <p:sldId id="368" r:id="rId112"/>
    <p:sldId id="369" r:id="rId113"/>
    <p:sldId id="370" r:id="rId114"/>
    <p:sldId id="371" r:id="rId115"/>
    <p:sldId id="372" r:id="rId116"/>
    <p:sldId id="373" r:id="rId117"/>
    <p:sldId id="374" r:id="rId118"/>
    <p:sldId id="375" r:id="rId119"/>
    <p:sldId id="376" r:id="rId120"/>
    <p:sldId id="377" r:id="rId121"/>
    <p:sldId id="378" r:id="rId122"/>
    <p:sldId id="379" r:id="rId123"/>
    <p:sldId id="380" r:id="rId124"/>
    <p:sldId id="381" r:id="rId125"/>
    <p:sldId id="382" r:id="rId126"/>
    <p:sldId id="383" r:id="rId127"/>
    <p:sldId id="384" r:id="rId128"/>
    <p:sldId id="385" r:id="rId1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71229"/>
    <a:srgbClr val="FFCC00"/>
    <a:srgbClr val="421616"/>
    <a:srgbClr val="001A00"/>
    <a:srgbClr val="006600"/>
    <a:srgbClr val="481C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presProps" Target="pres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theme" Target="theme/theme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شريحة عنوا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ar-SA"/>
              <a:t>انقر لتحرير نمط عنوان الشكل الرئيسي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ar-SA"/>
              <a:t>انقر لتحرير نمط العنوان الفرعي للشكل الرئيسي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3EB04-E438-4AA1-A6CC-B332B16E7927}" type="datetimeFigureOut">
              <a:rPr lang="ar-SA" smtClean="0"/>
              <a:t>23 رجب، 1447</a:t>
            </a:fld>
            <a:endParaRPr lang="ar-S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C9277-8A35-4B81-8A72-671C025B740E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4103238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صورة بانورامية مع تسمية توضيحي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ar-SA"/>
              <a:t>انقر لتحرير نمط عنوان الشكل الرئيسي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ar-SA"/>
              <a:t>انقر فوق الأيقونة لإضافة صورة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ar-SA"/>
              <a:t>انقر لتحرير أنماط نص الشكل الرئيسي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3EB04-E438-4AA1-A6CC-B332B16E7927}" type="datetimeFigureOut">
              <a:rPr lang="ar-SA" smtClean="0"/>
              <a:t>23 رجب، 1447</a:t>
            </a:fld>
            <a:endParaRPr lang="ar-S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C9277-8A35-4B81-8A72-671C025B740E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23722422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العنوان والتسمية التوضيحي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ar-SA"/>
              <a:t>انقر لتحرير نمط عنوان الشكل الرئيسي</a:t>
            </a:r>
            <a:endParaRPr lang="en-US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ar-SA"/>
              <a:t>انقر لتحرير أنماط نص الشكل الرئيسي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3EB04-E438-4AA1-A6CC-B332B16E7927}" type="datetimeFigureOut">
              <a:rPr lang="ar-SA" smtClean="0"/>
              <a:t>23 رجب، 1447</a:t>
            </a:fld>
            <a:endParaRPr lang="ar-S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C9277-8A35-4B81-8A72-671C025B740E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14499279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اقتباس مع تسمية توضيحي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ar-SA"/>
              <a:t>انقر لتحرير نمط عنوان الشكل الرئيسي</a:t>
            </a:r>
            <a:endParaRPr lang="en-US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ar-SA"/>
              <a:t>انقر لتحرير أنماط نص الشكل الرئيسي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ar-SA"/>
              <a:t>انقر لتحرير أنماط نص الشكل الرئيسي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3EB04-E438-4AA1-A6CC-B332B16E7927}" type="datetimeFigureOut">
              <a:rPr lang="ar-SA" smtClean="0"/>
              <a:t>23 رجب، 1447</a:t>
            </a:fld>
            <a:endParaRPr lang="ar-S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C9277-8A35-4B81-8A72-671C025B740E}" type="slidenum">
              <a:rPr lang="ar-SA" smtClean="0"/>
              <a:t>‹#›</a:t>
            </a:fld>
            <a:endParaRPr lang="ar-SA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731521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بطاقة اس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ar-SA"/>
              <a:t>انقر لتحرير نمط عنوان الشكل الرئيسي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ar-SA"/>
              <a:t>انقر لتحرير أنماط نص الشكل الرئيسي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3EB04-E438-4AA1-A6CC-B332B16E7927}" type="datetimeFigureOut">
              <a:rPr lang="ar-SA" smtClean="0"/>
              <a:t>23 رجب، 1447</a:t>
            </a:fld>
            <a:endParaRPr lang="ar-S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C9277-8A35-4B81-8A72-671C025B740E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337458955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أعمد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ar-SA"/>
              <a:t>انقر لتحرير نمط عنوان الشكل الرئيسي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ar-SA"/>
              <a:t>انقر لتحرير أنماط نص الشكل الرئيسي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ar-SA"/>
              <a:t>انقر لتحرير أنماط نص الشكل الرئيسي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ar-SA"/>
              <a:t>انقر لتحرير أنماط نص الشكل الرئيسي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ar-SA"/>
              <a:t>انقر لتحرير أنماط نص الشكل الرئيسي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ar-SA"/>
              <a:t>انقر لتحرير أنماط نص الشكل الرئيسي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ar-SA"/>
              <a:t>انقر لتحرير أنماط نص الشكل الرئيسي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3EB04-E438-4AA1-A6CC-B332B16E7927}" type="datetimeFigureOut">
              <a:rPr lang="ar-SA" smtClean="0"/>
              <a:t>23 رجب، 1447</a:t>
            </a:fld>
            <a:endParaRPr lang="ar-SA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C9277-8A35-4B81-8A72-671C025B740E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1735454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أعمدة صو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ar-SA"/>
              <a:t>انقر لتحرير نمط عنوان الشكل الرئيسي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ar-SA"/>
              <a:t>انقر لتحرير أنماط نص الشكل الرئيسي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ar-SA"/>
              <a:t>انقر فوق الأيقونة لإضافة صورة</a:t>
            </a:r>
            <a:endParaRPr lang="en-US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ar-SA"/>
              <a:t>انقر لتحرير أنماط نص الشكل الرئيسي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ar-SA"/>
              <a:t>انقر لتحرير أنماط نص الشكل الرئيسي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ar-SA"/>
              <a:t>انقر فوق الأيقونة لإضافة صورة</a:t>
            </a:r>
            <a:endParaRPr lang="en-US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ar-SA"/>
              <a:t>انقر لتحرير أنماط نص الشكل الرئيسي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ar-SA"/>
              <a:t>انقر لتحرير أنماط نص الشكل الرئيسي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ar-SA"/>
              <a:t>انقر فوق الأيقونة لإضافة صورة</a:t>
            </a:r>
            <a:endParaRPr lang="en-US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ar-SA"/>
              <a:t>انقر لتحرير أنماط نص الشكل الرئيسي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3EB04-E438-4AA1-A6CC-B332B16E7927}" type="datetimeFigureOut">
              <a:rPr lang="ar-SA" smtClean="0"/>
              <a:t>23 رجب، 1447</a:t>
            </a:fld>
            <a:endParaRPr lang="ar-SA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C9277-8A35-4B81-8A72-671C025B740E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21071169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عنوان ونص عمود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/>
              <a:t>انقر لتحرير نمط عنوان الشكل الرئيسي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ar-SA"/>
              <a:t>انقر لتحرير أنماط نص الشكل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3EB04-E438-4AA1-A6CC-B332B16E7927}" type="datetimeFigureOut">
              <a:rPr lang="ar-SA" smtClean="0"/>
              <a:t>23 رجب، 1447</a:t>
            </a:fld>
            <a:endParaRPr lang="ar-S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C9277-8A35-4B81-8A72-671C025B740E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318449208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عنوان ونص عموديا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ar-SA"/>
              <a:t>انقر لتحرير نمط عنوان الشكل الرئيسي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ar-SA"/>
              <a:t>انقر لتحرير أنماط نص الشكل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3EB04-E438-4AA1-A6CC-B332B16E7927}" type="datetimeFigureOut">
              <a:rPr lang="ar-SA" smtClean="0"/>
              <a:t>23 رجب، 1447</a:t>
            </a:fld>
            <a:endParaRPr lang="ar-S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C9277-8A35-4B81-8A72-671C025B740E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23560987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عنوان ومحتو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/>
              <a:t>انقر لتحرير نمط عنوان الشكل الرئيسي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ar-SA"/>
              <a:t>انقر لتحرير أنماط نص الشكل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3EB04-E438-4AA1-A6CC-B332B16E7927}" type="datetimeFigureOut">
              <a:rPr lang="ar-SA" smtClean="0"/>
              <a:t>23 رجب، 1447</a:t>
            </a:fld>
            <a:endParaRPr lang="ar-S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C9277-8A35-4B81-8A72-671C025B740E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20989776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عنوان المقط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ar-SA"/>
              <a:t>انقر لتحرير نمط عنوان الشكل الرئيسي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ar-SA"/>
              <a:t>انقر لتحرير أنماط نص الشكل الرئيسي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3EB04-E438-4AA1-A6CC-B332B16E7927}" type="datetimeFigureOut">
              <a:rPr lang="ar-SA" smtClean="0"/>
              <a:t>23 رجب، 1447</a:t>
            </a:fld>
            <a:endParaRPr lang="ar-S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C9277-8A35-4B81-8A72-671C025B740E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1546386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محتويا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/>
              <a:t>انقر لتحرير نمط عنوان الشكل الرئيسي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ar-SA"/>
              <a:t>انقر لتحرير أنماط نص الشكل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ar-SA"/>
              <a:t>انقر لتحرير أنماط نص الشكل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3EB04-E438-4AA1-A6CC-B332B16E7927}" type="datetimeFigureOut">
              <a:rPr lang="ar-SA" smtClean="0"/>
              <a:t>23 رجب، 1447</a:t>
            </a:fld>
            <a:endParaRPr lang="ar-S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C9277-8A35-4B81-8A72-671C025B740E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40700481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مقارن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ar-SA"/>
              <a:t>انقر لتحرير نمط عنوان الشكل الرئيسي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ar-SA"/>
              <a:t>انقر لتحرير أنماط نص الشكل الرئيسي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ar-SA"/>
              <a:t>انقر لتحرير أنماط نص الشكل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ar-SA"/>
              <a:t>انقر لتحرير أنماط نص الشكل الرئيسي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ar-SA"/>
              <a:t>انقر لتحرير أنماط نص الشكل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3EB04-E438-4AA1-A6CC-B332B16E7927}" type="datetimeFigureOut">
              <a:rPr lang="ar-SA" smtClean="0"/>
              <a:t>23 رجب، 1447</a:t>
            </a:fld>
            <a:endParaRPr lang="ar-S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C9277-8A35-4B81-8A72-671C025B740E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6712565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عنوان فق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/>
              <a:t>انقر لتحرير نمط عنوان الشكل الرئيسي</a:t>
            </a:r>
            <a:endParaRPr lang="en-US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3EB04-E438-4AA1-A6CC-B332B16E7927}" type="datetimeFigureOut">
              <a:rPr lang="ar-SA" smtClean="0"/>
              <a:t>23 رجب، 1447</a:t>
            </a:fld>
            <a:endParaRPr lang="ar-SA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C9277-8A35-4B81-8A72-671C025B740E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29736367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فار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3EB04-E438-4AA1-A6CC-B332B16E7927}" type="datetimeFigureOut">
              <a:rPr lang="ar-SA" smtClean="0"/>
              <a:t>23 رجب، 1447</a:t>
            </a:fld>
            <a:endParaRPr lang="ar-SA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C9277-8A35-4B81-8A72-671C025B740E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27467133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محتوى مع تسمية توضيحي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ar-SA"/>
              <a:t>انقر لتحرير نمط عنوان الشكل الرئيسي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ar-SA"/>
              <a:t>انقر لتحرير أنماط نص الشكل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ar-SA"/>
              <a:t>انقر لتحرير أنماط نص الشكل الرئيسي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3EB04-E438-4AA1-A6CC-B332B16E7927}" type="datetimeFigureOut">
              <a:rPr lang="ar-SA" smtClean="0"/>
              <a:t>23 رجب، 1447</a:t>
            </a:fld>
            <a:endParaRPr lang="ar-SA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C9277-8A35-4B81-8A72-671C025B740E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17567017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صورة مع تسمية توضيحي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ar-SA"/>
              <a:t>انقر لتحرير نمط عنوان الشكل الرئيسي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ar-SA"/>
              <a:t>انقر فوق الأيقونة لإضافة صورة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ar-SA"/>
              <a:t>انقر لتحرير أنماط نص الشكل الرئيسي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3EB04-E438-4AA1-A6CC-B332B16E7927}" type="datetimeFigureOut">
              <a:rPr lang="ar-SA" smtClean="0"/>
              <a:t>23 رجب، 1447</a:t>
            </a:fld>
            <a:endParaRPr lang="ar-S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C9277-8A35-4B81-8A72-671C025B740E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15848995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ar-SA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ar-SA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ar-SA"/>
              <a:t>انقر لتحرير نمط عنوان الشكل الرئيسي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ar-SA"/>
              <a:t>انقر لتحرير أنماط نص الشكل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64C3EB04-E438-4AA1-A6CC-B332B16E7927}" type="datetimeFigureOut">
              <a:rPr lang="ar-SA" smtClean="0"/>
              <a:t>23 رجب، 1447</a:t>
            </a:fld>
            <a:endParaRPr lang="ar-S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ar-S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3C9277-8A35-4B81-8A72-671C025B740E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37672754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87" r:id="rId1"/>
    <p:sldLayoutId id="2147483788" r:id="rId2"/>
    <p:sldLayoutId id="2147483789" r:id="rId3"/>
    <p:sldLayoutId id="2147483790" r:id="rId4"/>
    <p:sldLayoutId id="2147483791" r:id="rId5"/>
    <p:sldLayoutId id="2147483792" r:id="rId6"/>
    <p:sldLayoutId id="2147483793" r:id="rId7"/>
    <p:sldLayoutId id="2147483794" r:id="rId8"/>
    <p:sldLayoutId id="2147483795" r:id="rId9"/>
    <p:sldLayoutId id="2147483796" r:id="rId10"/>
    <p:sldLayoutId id="2147483797" r:id="rId11"/>
    <p:sldLayoutId id="2147483798" r:id="rId12"/>
    <p:sldLayoutId id="2147483799" r:id="rId13"/>
    <p:sldLayoutId id="2147483800" r:id="rId14"/>
    <p:sldLayoutId id="2147483801" r:id="rId15"/>
    <p:sldLayoutId id="2147483802" r:id="rId16"/>
    <p:sldLayoutId id="2147483803" r:id="rId17"/>
  </p:sldLayoutIdLst>
  <p:txStyles>
    <p:titleStyle>
      <a:lvl1pPr algn="l" defTabSz="457200" rtl="1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rtl="1" eaLnBrk="1" hangingPunct="1">
        <a:defRPr>
          <a:solidFill>
            <a:schemeClr val="tx2"/>
          </a:solidFill>
        </a:defRPr>
      </a:lvl2pPr>
      <a:lvl3pPr rtl="1" eaLnBrk="1" hangingPunct="1">
        <a:defRPr>
          <a:solidFill>
            <a:schemeClr val="tx2"/>
          </a:solidFill>
        </a:defRPr>
      </a:lvl3pPr>
      <a:lvl4pPr rtl="1" eaLnBrk="1" hangingPunct="1">
        <a:defRPr>
          <a:solidFill>
            <a:schemeClr val="tx2"/>
          </a:solidFill>
        </a:defRPr>
      </a:lvl4pPr>
      <a:lvl5pPr rtl="1" eaLnBrk="1" hangingPunct="1">
        <a:defRPr>
          <a:solidFill>
            <a:schemeClr val="tx2"/>
          </a:solidFill>
        </a:defRPr>
      </a:lvl5pPr>
      <a:lvl6pPr rtl="1" eaLnBrk="1" hangingPunct="1">
        <a:defRPr>
          <a:solidFill>
            <a:schemeClr val="tx2"/>
          </a:solidFill>
        </a:defRPr>
      </a:lvl6pPr>
      <a:lvl7pPr rtl="1" eaLnBrk="1" hangingPunct="1">
        <a:defRPr>
          <a:solidFill>
            <a:schemeClr val="tx2"/>
          </a:solidFill>
        </a:defRPr>
      </a:lvl7pPr>
      <a:lvl8pPr rtl="1" eaLnBrk="1" hangingPunct="1">
        <a:defRPr>
          <a:solidFill>
            <a:schemeClr val="tx2"/>
          </a:solidFill>
        </a:defRPr>
      </a:lvl8pPr>
      <a:lvl9pPr rtl="1" eaLnBrk="1" hangingPunct="1">
        <a:defRPr>
          <a:solidFill>
            <a:schemeClr val="tx2"/>
          </a:solidFill>
        </a:defRPr>
      </a:lvl9pPr>
    </p:titleStyle>
    <p:bodyStyle>
      <a:lvl1pPr marL="342900" indent="-342900" algn="r" defTabSz="457200" rtl="1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r" defTabSz="457200" rtl="1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r" defTabSz="457200" rtl="1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r" defTabSz="457200" rtl="1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r" defTabSz="457200" rtl="1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r" defTabSz="457200" rtl="1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r" defTabSz="457200" rtl="1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r" defTabSz="457200" rtl="1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r" defTabSz="457200" rtl="1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" Target="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8.png"/><Relationship Id="rId5" Type="http://schemas.openxmlformats.org/officeDocument/2006/relationships/image" Target="../media/image9.png"/><Relationship Id="rId4" Type="http://schemas.openxmlformats.org/officeDocument/2006/relationships/slide" Target="slide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8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2.png"/><Relationship Id="rId5" Type="http://schemas.openxmlformats.org/officeDocument/2006/relationships/image" Target="../media/image9.png"/><Relationship Id="rId4" Type="http://schemas.openxmlformats.org/officeDocument/2006/relationships/slide" Target="slide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8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3.png"/><Relationship Id="rId5" Type="http://schemas.openxmlformats.org/officeDocument/2006/relationships/image" Target="../media/image9.png"/><Relationship Id="rId4" Type="http://schemas.openxmlformats.org/officeDocument/2006/relationships/slide" Target="slide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8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4.png"/><Relationship Id="rId5" Type="http://schemas.openxmlformats.org/officeDocument/2006/relationships/image" Target="../media/image9.png"/><Relationship Id="rId4" Type="http://schemas.openxmlformats.org/officeDocument/2006/relationships/slide" Target="slide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8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5.png"/><Relationship Id="rId5" Type="http://schemas.openxmlformats.org/officeDocument/2006/relationships/image" Target="../media/image9.png"/><Relationship Id="rId4" Type="http://schemas.openxmlformats.org/officeDocument/2006/relationships/slide" Target="slide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8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6.png"/><Relationship Id="rId5" Type="http://schemas.openxmlformats.org/officeDocument/2006/relationships/image" Target="../media/image9.png"/><Relationship Id="rId4" Type="http://schemas.openxmlformats.org/officeDocument/2006/relationships/slide" Target="slide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8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7.png"/><Relationship Id="rId5" Type="http://schemas.openxmlformats.org/officeDocument/2006/relationships/image" Target="../media/image9.png"/><Relationship Id="rId4" Type="http://schemas.openxmlformats.org/officeDocument/2006/relationships/slide" Target="slide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8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8.png"/><Relationship Id="rId5" Type="http://schemas.openxmlformats.org/officeDocument/2006/relationships/image" Target="../media/image9.png"/><Relationship Id="rId4" Type="http://schemas.openxmlformats.org/officeDocument/2006/relationships/slide" Target="slide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7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9.png"/><Relationship Id="rId5" Type="http://schemas.openxmlformats.org/officeDocument/2006/relationships/image" Target="../media/image9.png"/><Relationship Id="rId4" Type="http://schemas.openxmlformats.org/officeDocument/2006/relationships/slide" Target="slide2.xml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slide" Target="slide123.xml"/><Relationship Id="rId13" Type="http://schemas.openxmlformats.org/officeDocument/2006/relationships/slide" Target="slide121.xml"/><Relationship Id="rId18" Type="http://schemas.openxmlformats.org/officeDocument/2006/relationships/slide" Target="slide127.xml"/><Relationship Id="rId3" Type="http://schemas.openxmlformats.org/officeDocument/2006/relationships/slide" Target="slide112.xml"/><Relationship Id="rId21" Type="http://schemas.openxmlformats.org/officeDocument/2006/relationships/slide" Target="slide109.xml"/><Relationship Id="rId7" Type="http://schemas.openxmlformats.org/officeDocument/2006/relationships/slide" Target="slide116.xml"/><Relationship Id="rId12" Type="http://schemas.openxmlformats.org/officeDocument/2006/relationships/slide" Target="slide120.xml"/><Relationship Id="rId17" Type="http://schemas.openxmlformats.org/officeDocument/2006/relationships/slide" Target="slide126.xml"/><Relationship Id="rId2" Type="http://schemas.openxmlformats.org/officeDocument/2006/relationships/slide" Target="slide111.xml"/><Relationship Id="rId16" Type="http://schemas.openxmlformats.org/officeDocument/2006/relationships/slide" Target="slide125.xml"/><Relationship Id="rId20" Type="http://schemas.openxmlformats.org/officeDocument/2006/relationships/slide" Target="slide2.xml"/><Relationship Id="rId1" Type="http://schemas.openxmlformats.org/officeDocument/2006/relationships/slideLayout" Target="../slideLayouts/slideLayout7.xml"/><Relationship Id="rId6" Type="http://schemas.openxmlformats.org/officeDocument/2006/relationships/slide" Target="slide115.xml"/><Relationship Id="rId11" Type="http://schemas.openxmlformats.org/officeDocument/2006/relationships/slide" Target="slide119.xml"/><Relationship Id="rId5" Type="http://schemas.openxmlformats.org/officeDocument/2006/relationships/slide" Target="slide114.xml"/><Relationship Id="rId15" Type="http://schemas.openxmlformats.org/officeDocument/2006/relationships/slide" Target="slide124.xml"/><Relationship Id="rId23" Type="http://schemas.openxmlformats.org/officeDocument/2006/relationships/image" Target="../media/image8.png"/><Relationship Id="rId10" Type="http://schemas.openxmlformats.org/officeDocument/2006/relationships/slide" Target="slide118.xml"/><Relationship Id="rId19" Type="http://schemas.openxmlformats.org/officeDocument/2006/relationships/slide" Target="slide128.xml"/><Relationship Id="rId4" Type="http://schemas.openxmlformats.org/officeDocument/2006/relationships/slide" Target="slide113.xml"/><Relationship Id="rId9" Type="http://schemas.openxmlformats.org/officeDocument/2006/relationships/slide" Target="slide117.xml"/><Relationship Id="rId14" Type="http://schemas.openxmlformats.org/officeDocument/2006/relationships/slide" Target="slide122.xml"/><Relationship Id="rId22" Type="http://schemas.openxmlformats.org/officeDocument/2006/relationships/slide" Target="slide110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7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51.jpeg"/><Relationship Id="rId5" Type="http://schemas.openxmlformats.org/officeDocument/2006/relationships/image" Target="../media/image50.png"/><Relationship Id="rId4" Type="http://schemas.openxmlformats.org/officeDocument/2006/relationships/slide" Target="slide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8.png"/><Relationship Id="rId5" Type="http://schemas.openxmlformats.org/officeDocument/2006/relationships/image" Target="../media/image9.png"/><Relationship Id="rId4" Type="http://schemas.openxmlformats.org/officeDocument/2006/relationships/slide" Target="slide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52.jpe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7.png"/><Relationship Id="rId5" Type="http://schemas.openxmlformats.org/officeDocument/2006/relationships/image" Target="../media/image50.png"/><Relationship Id="rId4" Type="http://schemas.openxmlformats.org/officeDocument/2006/relationships/slide" Target="slide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53.jpe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7.png"/><Relationship Id="rId5" Type="http://schemas.openxmlformats.org/officeDocument/2006/relationships/image" Target="../media/image50.png"/><Relationship Id="rId4" Type="http://schemas.openxmlformats.org/officeDocument/2006/relationships/slide" Target="slide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54.jpe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7.png"/><Relationship Id="rId5" Type="http://schemas.openxmlformats.org/officeDocument/2006/relationships/image" Target="../media/image50.png"/><Relationship Id="rId4" Type="http://schemas.openxmlformats.org/officeDocument/2006/relationships/slide" Target="slide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55.jpe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7.png"/><Relationship Id="rId5" Type="http://schemas.openxmlformats.org/officeDocument/2006/relationships/image" Target="../media/image50.png"/><Relationship Id="rId4" Type="http://schemas.openxmlformats.org/officeDocument/2006/relationships/slide" Target="slide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56.jpe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7.png"/><Relationship Id="rId5" Type="http://schemas.openxmlformats.org/officeDocument/2006/relationships/image" Target="../media/image50.png"/><Relationship Id="rId4" Type="http://schemas.openxmlformats.org/officeDocument/2006/relationships/slide" Target="slide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57.jpe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7.png"/><Relationship Id="rId5" Type="http://schemas.openxmlformats.org/officeDocument/2006/relationships/image" Target="../media/image50.png"/><Relationship Id="rId4" Type="http://schemas.openxmlformats.org/officeDocument/2006/relationships/slide" Target="slide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58.jpe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7.png"/><Relationship Id="rId5" Type="http://schemas.openxmlformats.org/officeDocument/2006/relationships/image" Target="../media/image50.png"/><Relationship Id="rId4" Type="http://schemas.openxmlformats.org/officeDocument/2006/relationships/slide" Target="slide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59.jpe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7.png"/><Relationship Id="rId5" Type="http://schemas.openxmlformats.org/officeDocument/2006/relationships/image" Target="../media/image50.png"/><Relationship Id="rId4" Type="http://schemas.openxmlformats.org/officeDocument/2006/relationships/slide" Target="slide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60.jpe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7.png"/><Relationship Id="rId5" Type="http://schemas.openxmlformats.org/officeDocument/2006/relationships/image" Target="../media/image50.png"/><Relationship Id="rId4" Type="http://schemas.openxmlformats.org/officeDocument/2006/relationships/slide" Target="slide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61.jpe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7.png"/><Relationship Id="rId5" Type="http://schemas.openxmlformats.org/officeDocument/2006/relationships/image" Target="../media/image50.png"/><Relationship Id="rId4" Type="http://schemas.openxmlformats.org/officeDocument/2006/relationships/slide" Target="slide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8.png"/><Relationship Id="rId5" Type="http://schemas.openxmlformats.org/officeDocument/2006/relationships/image" Target="../media/image9.png"/><Relationship Id="rId4" Type="http://schemas.openxmlformats.org/officeDocument/2006/relationships/slide" Target="slide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62.jpe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7.png"/><Relationship Id="rId5" Type="http://schemas.openxmlformats.org/officeDocument/2006/relationships/image" Target="../media/image50.png"/><Relationship Id="rId4" Type="http://schemas.openxmlformats.org/officeDocument/2006/relationships/slide" Target="slide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63.jpe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7.png"/><Relationship Id="rId5" Type="http://schemas.openxmlformats.org/officeDocument/2006/relationships/image" Target="../media/image50.png"/><Relationship Id="rId4" Type="http://schemas.openxmlformats.org/officeDocument/2006/relationships/slide" Target="slide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64.jpe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7.png"/><Relationship Id="rId5" Type="http://schemas.openxmlformats.org/officeDocument/2006/relationships/image" Target="../media/image50.png"/><Relationship Id="rId4" Type="http://schemas.openxmlformats.org/officeDocument/2006/relationships/slide" Target="slide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65.jpe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7.png"/><Relationship Id="rId5" Type="http://schemas.openxmlformats.org/officeDocument/2006/relationships/image" Target="../media/image50.png"/><Relationship Id="rId4" Type="http://schemas.openxmlformats.org/officeDocument/2006/relationships/slide" Target="slide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66.jpe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7.png"/><Relationship Id="rId5" Type="http://schemas.openxmlformats.org/officeDocument/2006/relationships/image" Target="../media/image50.png"/><Relationship Id="rId4" Type="http://schemas.openxmlformats.org/officeDocument/2006/relationships/slide" Target="slide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67.jpe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7.png"/><Relationship Id="rId5" Type="http://schemas.openxmlformats.org/officeDocument/2006/relationships/image" Target="../media/image50.png"/><Relationship Id="rId4" Type="http://schemas.openxmlformats.org/officeDocument/2006/relationships/slide" Target="slide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68.jpe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7.png"/><Relationship Id="rId5" Type="http://schemas.openxmlformats.org/officeDocument/2006/relationships/image" Target="../media/image50.png"/><Relationship Id="rId4" Type="http://schemas.openxmlformats.org/officeDocument/2006/relationships/slide" Target="slide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69.jpe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7.png"/><Relationship Id="rId5" Type="http://schemas.openxmlformats.org/officeDocument/2006/relationships/image" Target="../media/image50.png"/><Relationship Id="rId4" Type="http://schemas.openxmlformats.org/officeDocument/2006/relationships/slide" Target="slide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70.jpe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7.png"/><Relationship Id="rId5" Type="http://schemas.openxmlformats.org/officeDocument/2006/relationships/image" Target="../media/image50.png"/><Relationship Id="rId4" Type="http://schemas.openxmlformats.org/officeDocument/2006/relationships/slide" Target="slide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8.png"/><Relationship Id="rId5" Type="http://schemas.openxmlformats.org/officeDocument/2006/relationships/image" Target="../media/image9.png"/><Relationship Id="rId4" Type="http://schemas.openxmlformats.org/officeDocument/2006/relationships/slide" Target="slide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8.png"/><Relationship Id="rId5" Type="http://schemas.openxmlformats.org/officeDocument/2006/relationships/image" Target="../media/image9.png"/><Relationship Id="rId4" Type="http://schemas.openxmlformats.org/officeDocument/2006/relationships/slide" Target="slide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8.png"/><Relationship Id="rId5" Type="http://schemas.openxmlformats.org/officeDocument/2006/relationships/image" Target="../media/image9.png"/><Relationship Id="rId4" Type="http://schemas.openxmlformats.org/officeDocument/2006/relationships/slide" Target="slide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8.png"/><Relationship Id="rId5" Type="http://schemas.openxmlformats.org/officeDocument/2006/relationships/image" Target="../media/image9.png"/><Relationship Id="rId4" Type="http://schemas.openxmlformats.org/officeDocument/2006/relationships/slide" Target="slide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8.png"/><Relationship Id="rId5" Type="http://schemas.openxmlformats.org/officeDocument/2006/relationships/image" Target="../media/image9.png"/><Relationship Id="rId4" Type="http://schemas.openxmlformats.org/officeDocument/2006/relationships/slide" Target="slide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8.png"/><Relationship Id="rId5" Type="http://schemas.openxmlformats.org/officeDocument/2006/relationships/image" Target="../media/image9.png"/><Relationship Id="rId4" Type="http://schemas.openxmlformats.org/officeDocument/2006/relationships/slide" Target="slide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8.png"/><Relationship Id="rId5" Type="http://schemas.openxmlformats.org/officeDocument/2006/relationships/image" Target="../media/image9.png"/><Relationship Id="rId4" Type="http://schemas.openxmlformats.org/officeDocument/2006/relationships/slide" Target="slide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" Target="slide45.xml"/><Relationship Id="rId7" Type="http://schemas.openxmlformats.org/officeDocument/2006/relationships/slide" Target="slide87.xml"/><Relationship Id="rId2" Type="http://schemas.openxmlformats.org/officeDocument/2006/relationships/slide" Target="slide3.xml"/><Relationship Id="rId1" Type="http://schemas.openxmlformats.org/officeDocument/2006/relationships/slideLayout" Target="../slideLayouts/slideLayout7.xml"/><Relationship Id="rId6" Type="http://schemas.openxmlformats.org/officeDocument/2006/relationships/slide" Target="slide108.xml"/><Relationship Id="rId5" Type="http://schemas.openxmlformats.org/officeDocument/2006/relationships/slide" Target="slide66.xml"/><Relationship Id="rId4" Type="http://schemas.openxmlformats.org/officeDocument/2006/relationships/slide" Target="slide2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8.png"/><Relationship Id="rId5" Type="http://schemas.openxmlformats.org/officeDocument/2006/relationships/image" Target="../media/image9.png"/><Relationship Id="rId4" Type="http://schemas.openxmlformats.org/officeDocument/2006/relationships/slide" Target="slide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8.png"/><Relationship Id="rId5" Type="http://schemas.openxmlformats.org/officeDocument/2006/relationships/image" Target="../media/image9.png"/><Relationship Id="rId4" Type="http://schemas.openxmlformats.org/officeDocument/2006/relationships/slide" Target="slide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8.png"/><Relationship Id="rId5" Type="http://schemas.openxmlformats.org/officeDocument/2006/relationships/image" Target="../media/image9.png"/><Relationship Id="rId4" Type="http://schemas.openxmlformats.org/officeDocument/2006/relationships/slide" Target="slide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8.png"/><Relationship Id="rId5" Type="http://schemas.openxmlformats.org/officeDocument/2006/relationships/image" Target="../media/image9.png"/><Relationship Id="rId4" Type="http://schemas.openxmlformats.org/officeDocument/2006/relationships/slide" Target="slide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slide" Target="slide39.xml"/><Relationship Id="rId13" Type="http://schemas.openxmlformats.org/officeDocument/2006/relationships/slide" Target="slide37.xml"/><Relationship Id="rId18" Type="http://schemas.openxmlformats.org/officeDocument/2006/relationships/slide" Target="slide43.xml"/><Relationship Id="rId3" Type="http://schemas.openxmlformats.org/officeDocument/2006/relationships/slide" Target="slide28.xml"/><Relationship Id="rId21" Type="http://schemas.openxmlformats.org/officeDocument/2006/relationships/slide" Target="slide25.xml"/><Relationship Id="rId7" Type="http://schemas.openxmlformats.org/officeDocument/2006/relationships/slide" Target="slide32.xml"/><Relationship Id="rId12" Type="http://schemas.openxmlformats.org/officeDocument/2006/relationships/slide" Target="slide36.xml"/><Relationship Id="rId17" Type="http://schemas.openxmlformats.org/officeDocument/2006/relationships/slide" Target="slide42.xml"/><Relationship Id="rId2" Type="http://schemas.openxmlformats.org/officeDocument/2006/relationships/slide" Target="slide27.xml"/><Relationship Id="rId16" Type="http://schemas.openxmlformats.org/officeDocument/2006/relationships/slide" Target="slide41.xml"/><Relationship Id="rId20" Type="http://schemas.openxmlformats.org/officeDocument/2006/relationships/slide" Target="slide2.xml"/><Relationship Id="rId1" Type="http://schemas.openxmlformats.org/officeDocument/2006/relationships/slideLayout" Target="../slideLayouts/slideLayout7.xml"/><Relationship Id="rId6" Type="http://schemas.openxmlformats.org/officeDocument/2006/relationships/slide" Target="slide31.xml"/><Relationship Id="rId11" Type="http://schemas.openxmlformats.org/officeDocument/2006/relationships/slide" Target="slide35.xml"/><Relationship Id="rId5" Type="http://schemas.openxmlformats.org/officeDocument/2006/relationships/slide" Target="slide30.xml"/><Relationship Id="rId15" Type="http://schemas.openxmlformats.org/officeDocument/2006/relationships/slide" Target="slide40.xml"/><Relationship Id="rId23" Type="http://schemas.openxmlformats.org/officeDocument/2006/relationships/image" Target="../media/image8.png"/><Relationship Id="rId10" Type="http://schemas.openxmlformats.org/officeDocument/2006/relationships/slide" Target="slide34.xml"/><Relationship Id="rId19" Type="http://schemas.openxmlformats.org/officeDocument/2006/relationships/slide" Target="slide44.xml"/><Relationship Id="rId4" Type="http://schemas.openxmlformats.org/officeDocument/2006/relationships/slide" Target="slide29.xml"/><Relationship Id="rId9" Type="http://schemas.openxmlformats.org/officeDocument/2006/relationships/slide" Target="slide33.xml"/><Relationship Id="rId14" Type="http://schemas.openxmlformats.org/officeDocument/2006/relationships/slide" Target="slide38.xml"/><Relationship Id="rId22" Type="http://schemas.openxmlformats.org/officeDocument/2006/relationships/slide" Target="slide2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8.png"/><Relationship Id="rId5" Type="http://schemas.openxmlformats.org/officeDocument/2006/relationships/image" Target="../media/image9.png"/><Relationship Id="rId4" Type="http://schemas.openxmlformats.org/officeDocument/2006/relationships/slide" Target="slide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8.png"/><Relationship Id="rId5" Type="http://schemas.openxmlformats.org/officeDocument/2006/relationships/image" Target="../media/image9.png"/><Relationship Id="rId4" Type="http://schemas.openxmlformats.org/officeDocument/2006/relationships/slide" Target="slide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8.png"/><Relationship Id="rId5" Type="http://schemas.openxmlformats.org/officeDocument/2006/relationships/image" Target="../media/image9.png"/><Relationship Id="rId4" Type="http://schemas.openxmlformats.org/officeDocument/2006/relationships/slide" Target="slide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8.png"/><Relationship Id="rId5" Type="http://schemas.openxmlformats.org/officeDocument/2006/relationships/image" Target="../media/image9.png"/><Relationship Id="rId4" Type="http://schemas.openxmlformats.org/officeDocument/2006/relationships/slide" Target="slide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8.png"/><Relationship Id="rId5" Type="http://schemas.openxmlformats.org/officeDocument/2006/relationships/image" Target="../media/image9.png"/><Relationship Id="rId4" Type="http://schemas.openxmlformats.org/officeDocument/2006/relationships/slide" Target="slide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" Target="slide18.xml"/><Relationship Id="rId13" Type="http://schemas.openxmlformats.org/officeDocument/2006/relationships/slide" Target="slide16.xml"/><Relationship Id="rId18" Type="http://schemas.openxmlformats.org/officeDocument/2006/relationships/slide" Target="slide22.xml"/><Relationship Id="rId3" Type="http://schemas.openxmlformats.org/officeDocument/2006/relationships/slide" Target="slide7.xml"/><Relationship Id="rId21" Type="http://schemas.openxmlformats.org/officeDocument/2006/relationships/slide" Target="slide4.xml"/><Relationship Id="rId7" Type="http://schemas.openxmlformats.org/officeDocument/2006/relationships/slide" Target="slide11.xml"/><Relationship Id="rId12" Type="http://schemas.openxmlformats.org/officeDocument/2006/relationships/slide" Target="slide15.xml"/><Relationship Id="rId17" Type="http://schemas.openxmlformats.org/officeDocument/2006/relationships/slide" Target="slide21.xml"/><Relationship Id="rId2" Type="http://schemas.openxmlformats.org/officeDocument/2006/relationships/slide" Target="slide6.xml"/><Relationship Id="rId16" Type="http://schemas.openxmlformats.org/officeDocument/2006/relationships/slide" Target="slide20.xml"/><Relationship Id="rId20" Type="http://schemas.openxmlformats.org/officeDocument/2006/relationships/slide" Target="slide2.xml"/><Relationship Id="rId1" Type="http://schemas.openxmlformats.org/officeDocument/2006/relationships/slideLayout" Target="../slideLayouts/slideLayout7.xml"/><Relationship Id="rId6" Type="http://schemas.openxmlformats.org/officeDocument/2006/relationships/slide" Target="slide10.xml"/><Relationship Id="rId11" Type="http://schemas.openxmlformats.org/officeDocument/2006/relationships/slide" Target="slide14.xml"/><Relationship Id="rId5" Type="http://schemas.openxmlformats.org/officeDocument/2006/relationships/slide" Target="slide9.xml"/><Relationship Id="rId15" Type="http://schemas.openxmlformats.org/officeDocument/2006/relationships/slide" Target="slide19.xml"/><Relationship Id="rId23" Type="http://schemas.openxmlformats.org/officeDocument/2006/relationships/image" Target="../media/image8.png"/><Relationship Id="rId10" Type="http://schemas.openxmlformats.org/officeDocument/2006/relationships/slide" Target="slide13.xml"/><Relationship Id="rId19" Type="http://schemas.openxmlformats.org/officeDocument/2006/relationships/slide" Target="slide23.xml"/><Relationship Id="rId4" Type="http://schemas.openxmlformats.org/officeDocument/2006/relationships/slide" Target="slide8.xml"/><Relationship Id="rId9" Type="http://schemas.openxmlformats.org/officeDocument/2006/relationships/slide" Target="slide12.xml"/><Relationship Id="rId14" Type="http://schemas.openxmlformats.org/officeDocument/2006/relationships/slide" Target="slide17.xml"/><Relationship Id="rId22" Type="http://schemas.openxmlformats.org/officeDocument/2006/relationships/slide" Target="slide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8.png"/><Relationship Id="rId5" Type="http://schemas.openxmlformats.org/officeDocument/2006/relationships/image" Target="../media/image9.png"/><Relationship Id="rId4" Type="http://schemas.openxmlformats.org/officeDocument/2006/relationships/slide" Target="slide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8.png"/><Relationship Id="rId5" Type="http://schemas.openxmlformats.org/officeDocument/2006/relationships/image" Target="../media/image9.png"/><Relationship Id="rId4" Type="http://schemas.openxmlformats.org/officeDocument/2006/relationships/slide" Target="slide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8.png"/><Relationship Id="rId5" Type="http://schemas.openxmlformats.org/officeDocument/2006/relationships/image" Target="../media/image9.png"/><Relationship Id="rId4" Type="http://schemas.openxmlformats.org/officeDocument/2006/relationships/slide" Target="slide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8.png"/><Relationship Id="rId5" Type="http://schemas.openxmlformats.org/officeDocument/2006/relationships/image" Target="../media/image9.png"/><Relationship Id="rId4" Type="http://schemas.openxmlformats.org/officeDocument/2006/relationships/slide" Target="slide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8.png"/><Relationship Id="rId5" Type="http://schemas.openxmlformats.org/officeDocument/2006/relationships/image" Target="../media/image9.png"/><Relationship Id="rId4" Type="http://schemas.openxmlformats.org/officeDocument/2006/relationships/slide" Target="slide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8.png"/><Relationship Id="rId5" Type="http://schemas.openxmlformats.org/officeDocument/2006/relationships/image" Target="../media/image9.png"/><Relationship Id="rId4" Type="http://schemas.openxmlformats.org/officeDocument/2006/relationships/slide" Target="slide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8.png"/><Relationship Id="rId5" Type="http://schemas.openxmlformats.org/officeDocument/2006/relationships/image" Target="../media/image9.png"/><Relationship Id="rId4" Type="http://schemas.openxmlformats.org/officeDocument/2006/relationships/slide" Target="slide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8.png"/><Relationship Id="rId5" Type="http://schemas.openxmlformats.org/officeDocument/2006/relationships/image" Target="../media/image9.png"/><Relationship Id="rId4" Type="http://schemas.openxmlformats.org/officeDocument/2006/relationships/slide" Target="slide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8.png"/><Relationship Id="rId5" Type="http://schemas.openxmlformats.org/officeDocument/2006/relationships/image" Target="../media/image9.png"/><Relationship Id="rId4" Type="http://schemas.openxmlformats.org/officeDocument/2006/relationships/slide" Target="slide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8.png"/><Relationship Id="rId5" Type="http://schemas.openxmlformats.org/officeDocument/2006/relationships/image" Target="../media/image9.png"/><Relationship Id="rId4" Type="http://schemas.openxmlformats.org/officeDocument/2006/relationships/slide" Target="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8.png"/><Relationship Id="rId5" Type="http://schemas.openxmlformats.org/officeDocument/2006/relationships/image" Target="../media/image9.png"/><Relationship Id="rId4" Type="http://schemas.openxmlformats.org/officeDocument/2006/relationships/slide" Target="slide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8.png"/><Relationship Id="rId5" Type="http://schemas.openxmlformats.org/officeDocument/2006/relationships/image" Target="../media/image9.png"/><Relationship Id="rId4" Type="http://schemas.openxmlformats.org/officeDocument/2006/relationships/slide" Target="slide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8.png"/><Relationship Id="rId5" Type="http://schemas.openxmlformats.org/officeDocument/2006/relationships/image" Target="../media/image9.png"/><Relationship Id="rId4" Type="http://schemas.openxmlformats.org/officeDocument/2006/relationships/slide" Target="slide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8.png"/><Relationship Id="rId5" Type="http://schemas.openxmlformats.org/officeDocument/2006/relationships/image" Target="../media/image9.png"/><Relationship Id="rId4" Type="http://schemas.openxmlformats.org/officeDocument/2006/relationships/slide" Target="slide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8.png"/><Relationship Id="rId5" Type="http://schemas.openxmlformats.org/officeDocument/2006/relationships/image" Target="../media/image9.png"/><Relationship Id="rId4" Type="http://schemas.openxmlformats.org/officeDocument/2006/relationships/slide" Target="slide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8.png"/><Relationship Id="rId5" Type="http://schemas.openxmlformats.org/officeDocument/2006/relationships/image" Target="../media/image9.png"/><Relationship Id="rId4" Type="http://schemas.openxmlformats.org/officeDocument/2006/relationships/slide" Target="slide2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slide" Target="slide60.xml"/><Relationship Id="rId13" Type="http://schemas.openxmlformats.org/officeDocument/2006/relationships/slide" Target="slide58.xml"/><Relationship Id="rId18" Type="http://schemas.openxmlformats.org/officeDocument/2006/relationships/slide" Target="slide64.xml"/><Relationship Id="rId3" Type="http://schemas.openxmlformats.org/officeDocument/2006/relationships/slide" Target="slide49.xml"/><Relationship Id="rId21" Type="http://schemas.openxmlformats.org/officeDocument/2006/relationships/slide" Target="slide46.xml"/><Relationship Id="rId7" Type="http://schemas.openxmlformats.org/officeDocument/2006/relationships/slide" Target="slide53.xml"/><Relationship Id="rId12" Type="http://schemas.openxmlformats.org/officeDocument/2006/relationships/slide" Target="slide57.xml"/><Relationship Id="rId17" Type="http://schemas.openxmlformats.org/officeDocument/2006/relationships/slide" Target="slide63.xml"/><Relationship Id="rId2" Type="http://schemas.openxmlformats.org/officeDocument/2006/relationships/slide" Target="slide48.xml"/><Relationship Id="rId16" Type="http://schemas.openxmlformats.org/officeDocument/2006/relationships/slide" Target="slide62.xml"/><Relationship Id="rId20" Type="http://schemas.openxmlformats.org/officeDocument/2006/relationships/slide" Target="slide2.xml"/><Relationship Id="rId1" Type="http://schemas.openxmlformats.org/officeDocument/2006/relationships/slideLayout" Target="../slideLayouts/slideLayout7.xml"/><Relationship Id="rId6" Type="http://schemas.openxmlformats.org/officeDocument/2006/relationships/slide" Target="slide52.xml"/><Relationship Id="rId11" Type="http://schemas.openxmlformats.org/officeDocument/2006/relationships/slide" Target="slide56.xml"/><Relationship Id="rId5" Type="http://schemas.openxmlformats.org/officeDocument/2006/relationships/slide" Target="slide51.xml"/><Relationship Id="rId15" Type="http://schemas.openxmlformats.org/officeDocument/2006/relationships/slide" Target="slide61.xml"/><Relationship Id="rId23" Type="http://schemas.openxmlformats.org/officeDocument/2006/relationships/image" Target="../media/image8.png"/><Relationship Id="rId10" Type="http://schemas.openxmlformats.org/officeDocument/2006/relationships/slide" Target="slide55.xml"/><Relationship Id="rId19" Type="http://schemas.openxmlformats.org/officeDocument/2006/relationships/slide" Target="slide65.xml"/><Relationship Id="rId4" Type="http://schemas.openxmlformats.org/officeDocument/2006/relationships/slide" Target="slide50.xml"/><Relationship Id="rId9" Type="http://schemas.openxmlformats.org/officeDocument/2006/relationships/slide" Target="slide54.xml"/><Relationship Id="rId14" Type="http://schemas.openxmlformats.org/officeDocument/2006/relationships/slide" Target="slide59.xml"/><Relationship Id="rId22" Type="http://schemas.openxmlformats.org/officeDocument/2006/relationships/slide" Target="slide4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8.png"/><Relationship Id="rId5" Type="http://schemas.openxmlformats.org/officeDocument/2006/relationships/image" Target="../media/image9.png"/><Relationship Id="rId4" Type="http://schemas.openxmlformats.org/officeDocument/2006/relationships/slide" Target="slide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8.png"/><Relationship Id="rId5" Type="http://schemas.openxmlformats.org/officeDocument/2006/relationships/image" Target="../media/image9.png"/><Relationship Id="rId4" Type="http://schemas.openxmlformats.org/officeDocument/2006/relationships/slide" Target="slide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8.png"/><Relationship Id="rId5" Type="http://schemas.openxmlformats.org/officeDocument/2006/relationships/image" Target="../media/image9.png"/><Relationship Id="rId4" Type="http://schemas.openxmlformats.org/officeDocument/2006/relationships/slide" Target="slide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8.png"/><Relationship Id="rId5" Type="http://schemas.openxmlformats.org/officeDocument/2006/relationships/image" Target="../media/image9.png"/><Relationship Id="rId4" Type="http://schemas.openxmlformats.org/officeDocument/2006/relationships/slide" Target="slid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8.png"/><Relationship Id="rId5" Type="http://schemas.openxmlformats.org/officeDocument/2006/relationships/image" Target="../media/image9.png"/><Relationship Id="rId4" Type="http://schemas.openxmlformats.org/officeDocument/2006/relationships/slide" Target="slide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8.png"/><Relationship Id="rId5" Type="http://schemas.openxmlformats.org/officeDocument/2006/relationships/image" Target="../media/image9.png"/><Relationship Id="rId4" Type="http://schemas.openxmlformats.org/officeDocument/2006/relationships/slide" Target="slide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8.png"/><Relationship Id="rId5" Type="http://schemas.openxmlformats.org/officeDocument/2006/relationships/image" Target="../media/image9.png"/><Relationship Id="rId4" Type="http://schemas.openxmlformats.org/officeDocument/2006/relationships/slide" Target="slide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8.png"/><Relationship Id="rId5" Type="http://schemas.openxmlformats.org/officeDocument/2006/relationships/image" Target="../media/image9.png"/><Relationship Id="rId4" Type="http://schemas.openxmlformats.org/officeDocument/2006/relationships/slide" Target="slide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8.png"/><Relationship Id="rId5" Type="http://schemas.openxmlformats.org/officeDocument/2006/relationships/image" Target="../media/image9.png"/><Relationship Id="rId4" Type="http://schemas.openxmlformats.org/officeDocument/2006/relationships/slide" Target="slide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8.png"/><Relationship Id="rId5" Type="http://schemas.openxmlformats.org/officeDocument/2006/relationships/image" Target="../media/image9.png"/><Relationship Id="rId4" Type="http://schemas.openxmlformats.org/officeDocument/2006/relationships/slide" Target="slide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8.png"/><Relationship Id="rId5" Type="http://schemas.openxmlformats.org/officeDocument/2006/relationships/image" Target="../media/image9.png"/><Relationship Id="rId4" Type="http://schemas.openxmlformats.org/officeDocument/2006/relationships/slide" Target="slide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8.png"/><Relationship Id="rId5" Type="http://schemas.openxmlformats.org/officeDocument/2006/relationships/image" Target="../media/image9.png"/><Relationship Id="rId4" Type="http://schemas.openxmlformats.org/officeDocument/2006/relationships/slide" Target="slide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8.png"/><Relationship Id="rId5" Type="http://schemas.openxmlformats.org/officeDocument/2006/relationships/image" Target="../media/image9.png"/><Relationship Id="rId4" Type="http://schemas.openxmlformats.org/officeDocument/2006/relationships/slide" Target="slide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8.png"/><Relationship Id="rId5" Type="http://schemas.openxmlformats.org/officeDocument/2006/relationships/image" Target="../media/image9.png"/><Relationship Id="rId4" Type="http://schemas.openxmlformats.org/officeDocument/2006/relationships/slide" Target="slide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8.png"/><Relationship Id="rId5" Type="http://schemas.openxmlformats.org/officeDocument/2006/relationships/image" Target="../media/image9.png"/><Relationship Id="rId4" Type="http://schemas.openxmlformats.org/officeDocument/2006/relationships/slide" Target="slid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8.png"/><Relationship Id="rId5" Type="http://schemas.openxmlformats.org/officeDocument/2006/relationships/image" Target="../media/image9.png"/><Relationship Id="rId4" Type="http://schemas.openxmlformats.org/officeDocument/2006/relationships/slide" Target="slide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8.png"/><Relationship Id="rId5" Type="http://schemas.openxmlformats.org/officeDocument/2006/relationships/image" Target="../media/image9.png"/><Relationship Id="rId4" Type="http://schemas.openxmlformats.org/officeDocument/2006/relationships/slide" Target="slide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8.png"/><Relationship Id="rId5" Type="http://schemas.openxmlformats.org/officeDocument/2006/relationships/image" Target="../media/image9.png"/><Relationship Id="rId4" Type="http://schemas.openxmlformats.org/officeDocument/2006/relationships/slide" Target="slide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8.png"/><Relationship Id="rId5" Type="http://schemas.openxmlformats.org/officeDocument/2006/relationships/image" Target="../media/image9.png"/><Relationship Id="rId4" Type="http://schemas.openxmlformats.org/officeDocument/2006/relationships/slide" Target="slide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8.png"/><Relationship Id="rId5" Type="http://schemas.openxmlformats.org/officeDocument/2006/relationships/image" Target="../media/image9.png"/><Relationship Id="rId4" Type="http://schemas.openxmlformats.org/officeDocument/2006/relationships/slide" Target="slide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8.png"/><Relationship Id="rId5" Type="http://schemas.openxmlformats.org/officeDocument/2006/relationships/image" Target="../media/image9.png"/><Relationship Id="rId4" Type="http://schemas.openxmlformats.org/officeDocument/2006/relationships/slide" Target="slide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8.png"/><Relationship Id="rId5" Type="http://schemas.openxmlformats.org/officeDocument/2006/relationships/image" Target="../media/image9.png"/><Relationship Id="rId4" Type="http://schemas.openxmlformats.org/officeDocument/2006/relationships/slide" Target="slide2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slide" Target="slide81.xml"/><Relationship Id="rId13" Type="http://schemas.openxmlformats.org/officeDocument/2006/relationships/slide" Target="slide76.xml"/><Relationship Id="rId18" Type="http://schemas.openxmlformats.org/officeDocument/2006/relationships/slide" Target="slide71.xml"/><Relationship Id="rId3" Type="http://schemas.openxmlformats.org/officeDocument/2006/relationships/slide" Target="slide86.xml"/><Relationship Id="rId21" Type="http://schemas.openxmlformats.org/officeDocument/2006/relationships/slide" Target="slide67.xml"/><Relationship Id="rId7" Type="http://schemas.openxmlformats.org/officeDocument/2006/relationships/slide" Target="slide82.xml"/><Relationship Id="rId12" Type="http://schemas.openxmlformats.org/officeDocument/2006/relationships/slide" Target="slide77.xml"/><Relationship Id="rId17" Type="http://schemas.openxmlformats.org/officeDocument/2006/relationships/slide" Target="slide72.xml"/><Relationship Id="rId2" Type="http://schemas.openxmlformats.org/officeDocument/2006/relationships/slide" Target="slide2.xml"/><Relationship Id="rId16" Type="http://schemas.openxmlformats.org/officeDocument/2006/relationships/slide" Target="slide73.xml"/><Relationship Id="rId20" Type="http://schemas.openxmlformats.org/officeDocument/2006/relationships/slide" Target="slide69.xml"/><Relationship Id="rId1" Type="http://schemas.openxmlformats.org/officeDocument/2006/relationships/slideLayout" Target="../slideLayouts/slideLayout7.xml"/><Relationship Id="rId6" Type="http://schemas.openxmlformats.org/officeDocument/2006/relationships/slide" Target="slide83.xml"/><Relationship Id="rId11" Type="http://schemas.openxmlformats.org/officeDocument/2006/relationships/slide" Target="slide78.xml"/><Relationship Id="rId5" Type="http://schemas.openxmlformats.org/officeDocument/2006/relationships/slide" Target="slide84.xml"/><Relationship Id="rId15" Type="http://schemas.openxmlformats.org/officeDocument/2006/relationships/slide" Target="slide74.xml"/><Relationship Id="rId23" Type="http://schemas.openxmlformats.org/officeDocument/2006/relationships/image" Target="../media/image8.png"/><Relationship Id="rId10" Type="http://schemas.openxmlformats.org/officeDocument/2006/relationships/slide" Target="slide79.xml"/><Relationship Id="rId19" Type="http://schemas.openxmlformats.org/officeDocument/2006/relationships/slide" Target="slide70.xml"/><Relationship Id="rId4" Type="http://schemas.openxmlformats.org/officeDocument/2006/relationships/slide" Target="slide85.xml"/><Relationship Id="rId9" Type="http://schemas.openxmlformats.org/officeDocument/2006/relationships/slide" Target="slide80.xml"/><Relationship Id="rId14" Type="http://schemas.openxmlformats.org/officeDocument/2006/relationships/slide" Target="slide75.xml"/><Relationship Id="rId22" Type="http://schemas.openxmlformats.org/officeDocument/2006/relationships/slide" Target="slide68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8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0.jpeg"/><Relationship Id="rId5" Type="http://schemas.openxmlformats.org/officeDocument/2006/relationships/image" Target="../media/image9.png"/><Relationship Id="rId4" Type="http://schemas.openxmlformats.org/officeDocument/2006/relationships/slide" Target="slide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8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1.jpeg"/><Relationship Id="rId5" Type="http://schemas.openxmlformats.org/officeDocument/2006/relationships/image" Target="../media/image9.png"/><Relationship Id="rId4" Type="http://schemas.openxmlformats.org/officeDocument/2006/relationships/slide" Target="slide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8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2.jpeg"/><Relationship Id="rId5" Type="http://schemas.openxmlformats.org/officeDocument/2006/relationships/image" Target="../media/image9.png"/><Relationship Id="rId4" Type="http://schemas.openxmlformats.org/officeDocument/2006/relationships/slide" Target="slid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8.png"/><Relationship Id="rId5" Type="http://schemas.openxmlformats.org/officeDocument/2006/relationships/image" Target="../media/image9.png"/><Relationship Id="rId4" Type="http://schemas.openxmlformats.org/officeDocument/2006/relationships/slide" Target="slide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8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3.jpeg"/><Relationship Id="rId5" Type="http://schemas.openxmlformats.org/officeDocument/2006/relationships/image" Target="../media/image9.png"/><Relationship Id="rId4" Type="http://schemas.openxmlformats.org/officeDocument/2006/relationships/slide" Target="slide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8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4.jpeg"/><Relationship Id="rId5" Type="http://schemas.openxmlformats.org/officeDocument/2006/relationships/image" Target="../media/image9.png"/><Relationship Id="rId4" Type="http://schemas.openxmlformats.org/officeDocument/2006/relationships/slide" Target="slide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8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5.jpeg"/><Relationship Id="rId5" Type="http://schemas.openxmlformats.org/officeDocument/2006/relationships/image" Target="../media/image9.png"/><Relationship Id="rId4" Type="http://schemas.openxmlformats.org/officeDocument/2006/relationships/slide" Target="slide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8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6.jpeg"/><Relationship Id="rId5" Type="http://schemas.openxmlformats.org/officeDocument/2006/relationships/image" Target="../media/image9.png"/><Relationship Id="rId4" Type="http://schemas.openxmlformats.org/officeDocument/2006/relationships/slide" Target="slide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8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7.jpeg"/><Relationship Id="rId5" Type="http://schemas.openxmlformats.org/officeDocument/2006/relationships/image" Target="../media/image9.png"/><Relationship Id="rId4" Type="http://schemas.openxmlformats.org/officeDocument/2006/relationships/slide" Target="slide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8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8.jpeg"/><Relationship Id="rId5" Type="http://schemas.openxmlformats.org/officeDocument/2006/relationships/image" Target="../media/image9.png"/><Relationship Id="rId4" Type="http://schemas.openxmlformats.org/officeDocument/2006/relationships/slide" Target="slide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8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9.jpeg"/><Relationship Id="rId5" Type="http://schemas.openxmlformats.org/officeDocument/2006/relationships/image" Target="../media/image9.png"/><Relationship Id="rId4" Type="http://schemas.openxmlformats.org/officeDocument/2006/relationships/slide" Target="slide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8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0.jpeg"/><Relationship Id="rId5" Type="http://schemas.openxmlformats.org/officeDocument/2006/relationships/image" Target="../media/image9.png"/><Relationship Id="rId4" Type="http://schemas.openxmlformats.org/officeDocument/2006/relationships/slide" Target="slide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8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1.jpeg"/><Relationship Id="rId5" Type="http://schemas.openxmlformats.org/officeDocument/2006/relationships/image" Target="../media/image9.png"/><Relationship Id="rId4" Type="http://schemas.openxmlformats.org/officeDocument/2006/relationships/slide" Target="slide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8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2.jpeg"/><Relationship Id="rId5" Type="http://schemas.openxmlformats.org/officeDocument/2006/relationships/image" Target="../media/image9.png"/><Relationship Id="rId4" Type="http://schemas.openxmlformats.org/officeDocument/2006/relationships/slide" Target="slide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8.png"/><Relationship Id="rId5" Type="http://schemas.openxmlformats.org/officeDocument/2006/relationships/image" Target="../media/image9.png"/><Relationship Id="rId4" Type="http://schemas.openxmlformats.org/officeDocument/2006/relationships/slide" Target="slide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8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3.jpeg"/><Relationship Id="rId5" Type="http://schemas.openxmlformats.org/officeDocument/2006/relationships/image" Target="../media/image9.png"/><Relationship Id="rId4" Type="http://schemas.openxmlformats.org/officeDocument/2006/relationships/slide" Target="slide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8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4.jpeg"/><Relationship Id="rId5" Type="http://schemas.openxmlformats.org/officeDocument/2006/relationships/image" Target="../media/image9.png"/><Relationship Id="rId4" Type="http://schemas.openxmlformats.org/officeDocument/2006/relationships/slide" Target="slide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8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5.jpeg"/><Relationship Id="rId5" Type="http://schemas.openxmlformats.org/officeDocument/2006/relationships/image" Target="../media/image9.png"/><Relationship Id="rId4" Type="http://schemas.openxmlformats.org/officeDocument/2006/relationships/slide" Target="slide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8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6.jpeg"/><Relationship Id="rId5" Type="http://schemas.openxmlformats.org/officeDocument/2006/relationships/image" Target="../media/image9.png"/><Relationship Id="rId4" Type="http://schemas.openxmlformats.org/officeDocument/2006/relationships/slide" Target="slide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8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7.jpeg"/><Relationship Id="rId5" Type="http://schemas.openxmlformats.org/officeDocument/2006/relationships/image" Target="../media/image9.png"/><Relationship Id="rId4" Type="http://schemas.openxmlformats.org/officeDocument/2006/relationships/slide" Target="slide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8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8.jpeg"/><Relationship Id="rId5" Type="http://schemas.openxmlformats.org/officeDocument/2006/relationships/image" Target="../media/image9.png"/><Relationship Id="rId4" Type="http://schemas.openxmlformats.org/officeDocument/2006/relationships/slide" Target="slide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8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9.jpeg"/><Relationship Id="rId5" Type="http://schemas.openxmlformats.org/officeDocument/2006/relationships/image" Target="../media/image9.png"/><Relationship Id="rId4" Type="http://schemas.openxmlformats.org/officeDocument/2006/relationships/slide" Target="slide2.xml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slide" Target="slide101.xml"/><Relationship Id="rId13" Type="http://schemas.openxmlformats.org/officeDocument/2006/relationships/slide" Target="slide99.xml"/><Relationship Id="rId18" Type="http://schemas.openxmlformats.org/officeDocument/2006/relationships/slide" Target="slide105.xml"/><Relationship Id="rId3" Type="http://schemas.openxmlformats.org/officeDocument/2006/relationships/slide" Target="slide91.xml"/><Relationship Id="rId21" Type="http://schemas.openxmlformats.org/officeDocument/2006/relationships/slide" Target="slide88.xml"/><Relationship Id="rId7" Type="http://schemas.openxmlformats.org/officeDocument/2006/relationships/slide" Target="slide95.xml"/><Relationship Id="rId12" Type="http://schemas.openxmlformats.org/officeDocument/2006/relationships/slide" Target="slide98.xml"/><Relationship Id="rId17" Type="http://schemas.openxmlformats.org/officeDocument/2006/relationships/slide" Target="slide104.xml"/><Relationship Id="rId2" Type="http://schemas.openxmlformats.org/officeDocument/2006/relationships/slide" Target="slide90.xml"/><Relationship Id="rId16" Type="http://schemas.openxmlformats.org/officeDocument/2006/relationships/slide" Target="slide103.xml"/><Relationship Id="rId20" Type="http://schemas.openxmlformats.org/officeDocument/2006/relationships/slide" Target="slide2.xml"/><Relationship Id="rId1" Type="http://schemas.openxmlformats.org/officeDocument/2006/relationships/slideLayout" Target="../slideLayouts/slideLayout7.xml"/><Relationship Id="rId6" Type="http://schemas.openxmlformats.org/officeDocument/2006/relationships/slide" Target="slide94.xml"/><Relationship Id="rId11" Type="http://schemas.openxmlformats.org/officeDocument/2006/relationships/slide" Target="slide97.xml"/><Relationship Id="rId5" Type="http://schemas.openxmlformats.org/officeDocument/2006/relationships/slide" Target="slide93.xml"/><Relationship Id="rId15" Type="http://schemas.openxmlformats.org/officeDocument/2006/relationships/slide" Target="slide102.xml"/><Relationship Id="rId23" Type="http://schemas.openxmlformats.org/officeDocument/2006/relationships/image" Target="../media/image8.png"/><Relationship Id="rId10" Type="http://schemas.openxmlformats.org/officeDocument/2006/relationships/slide" Target="slide96.xml"/><Relationship Id="rId19" Type="http://schemas.openxmlformats.org/officeDocument/2006/relationships/slide" Target="slide106.xml"/><Relationship Id="rId4" Type="http://schemas.openxmlformats.org/officeDocument/2006/relationships/slide" Target="slide92.xml"/><Relationship Id="rId9" Type="http://schemas.openxmlformats.org/officeDocument/2006/relationships/slide" Target="slide107.xml"/><Relationship Id="rId14" Type="http://schemas.openxmlformats.org/officeDocument/2006/relationships/slide" Target="slide100.xml"/><Relationship Id="rId22" Type="http://schemas.openxmlformats.org/officeDocument/2006/relationships/slide" Target="slide89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8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0.png"/><Relationship Id="rId5" Type="http://schemas.openxmlformats.org/officeDocument/2006/relationships/image" Target="../media/image9.png"/><Relationship Id="rId4" Type="http://schemas.openxmlformats.org/officeDocument/2006/relationships/slide" Target="slide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8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1.png"/><Relationship Id="rId5" Type="http://schemas.openxmlformats.org/officeDocument/2006/relationships/image" Target="../media/image9.png"/><Relationship Id="rId4" Type="http://schemas.openxmlformats.org/officeDocument/2006/relationships/slide" Target="slide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8.png"/><Relationship Id="rId5" Type="http://schemas.openxmlformats.org/officeDocument/2006/relationships/image" Target="../media/image9.png"/><Relationship Id="rId4" Type="http://schemas.openxmlformats.org/officeDocument/2006/relationships/slide" Target="slide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8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2.png"/><Relationship Id="rId5" Type="http://schemas.openxmlformats.org/officeDocument/2006/relationships/image" Target="../media/image9.png"/><Relationship Id="rId4" Type="http://schemas.openxmlformats.org/officeDocument/2006/relationships/slide" Target="slide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8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3.png"/><Relationship Id="rId5" Type="http://schemas.openxmlformats.org/officeDocument/2006/relationships/image" Target="../media/image9.png"/><Relationship Id="rId4" Type="http://schemas.openxmlformats.org/officeDocument/2006/relationships/slide" Target="slide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8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4.png"/><Relationship Id="rId5" Type="http://schemas.openxmlformats.org/officeDocument/2006/relationships/image" Target="../media/image9.png"/><Relationship Id="rId4" Type="http://schemas.openxmlformats.org/officeDocument/2006/relationships/slide" Target="slide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8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5.png"/><Relationship Id="rId5" Type="http://schemas.openxmlformats.org/officeDocument/2006/relationships/image" Target="../media/image9.png"/><Relationship Id="rId4" Type="http://schemas.openxmlformats.org/officeDocument/2006/relationships/slide" Target="slide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8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6.png"/><Relationship Id="rId5" Type="http://schemas.openxmlformats.org/officeDocument/2006/relationships/image" Target="../media/image9.png"/><Relationship Id="rId4" Type="http://schemas.openxmlformats.org/officeDocument/2006/relationships/slide" Target="slide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8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7.png"/><Relationship Id="rId5" Type="http://schemas.openxmlformats.org/officeDocument/2006/relationships/image" Target="../media/image9.png"/><Relationship Id="rId4" Type="http://schemas.openxmlformats.org/officeDocument/2006/relationships/slide" Target="slide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8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8.png"/><Relationship Id="rId5" Type="http://schemas.openxmlformats.org/officeDocument/2006/relationships/image" Target="../media/image9.png"/><Relationship Id="rId4" Type="http://schemas.openxmlformats.org/officeDocument/2006/relationships/slide" Target="slide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8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9.png"/><Relationship Id="rId5" Type="http://schemas.openxmlformats.org/officeDocument/2006/relationships/image" Target="../media/image9.png"/><Relationship Id="rId4" Type="http://schemas.openxmlformats.org/officeDocument/2006/relationships/slide" Target="slide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8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0.png"/><Relationship Id="rId5" Type="http://schemas.openxmlformats.org/officeDocument/2006/relationships/image" Target="../media/image9.png"/><Relationship Id="rId4" Type="http://schemas.openxmlformats.org/officeDocument/2006/relationships/slide" Target="slide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8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1.png"/><Relationship Id="rId5" Type="http://schemas.openxmlformats.org/officeDocument/2006/relationships/image" Target="../media/image9.png"/><Relationship Id="rId4" Type="http://schemas.openxmlformats.org/officeDocument/2006/relationships/slide" Target="slid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pct40">
          <a:fgClr>
            <a:schemeClr val="bg2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مستطيل: زوايا مستديرة 3">
            <a:extLst>
              <a:ext uri="{FF2B5EF4-FFF2-40B4-BE49-F238E27FC236}">
                <a16:creationId xmlns:a16="http://schemas.microsoft.com/office/drawing/2014/main" id="{0FBAC4FB-6607-A4A1-2E3A-88E4414674DD}"/>
              </a:ext>
            </a:extLst>
          </p:cNvPr>
          <p:cNvSpPr/>
          <p:nvPr/>
        </p:nvSpPr>
        <p:spPr>
          <a:xfrm>
            <a:off x="2384673" y="494036"/>
            <a:ext cx="7422654" cy="1137096"/>
          </a:xfrm>
          <a:prstGeom prst="roundRect">
            <a:avLst>
              <a:gd name="adj" fmla="val 37402"/>
            </a:avLst>
          </a:prstGeom>
          <a:solidFill>
            <a:srgbClr val="481C35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4800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لعبة صندوق المسابقات</a:t>
            </a:r>
            <a:endParaRPr lang="ar-SA" sz="4800">
              <a:solidFill>
                <a:schemeClr val="tx1"/>
              </a:solidFill>
            </a:endParaRPr>
          </a:p>
        </p:txBody>
      </p:sp>
      <p:sp>
        <p:nvSpPr>
          <p:cNvPr id="9" name="مستطيل: زوايا مستديرة 8">
            <a:hlinkClick r:id="rId2" action="ppaction://hlinksldjump"/>
            <a:extLst>
              <a:ext uri="{FF2B5EF4-FFF2-40B4-BE49-F238E27FC236}">
                <a16:creationId xmlns:a16="http://schemas.microsoft.com/office/drawing/2014/main" id="{1F35CF79-626B-93E4-BDE3-339B78D6688E}"/>
              </a:ext>
            </a:extLst>
          </p:cNvPr>
          <p:cNvSpPr/>
          <p:nvPr/>
        </p:nvSpPr>
        <p:spPr>
          <a:xfrm>
            <a:off x="4736690" y="2733369"/>
            <a:ext cx="2718620" cy="973391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5400" b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البداية</a:t>
            </a:r>
            <a:endParaRPr lang="ar-SA" b="1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" name="صورة 9" descr="صورة تحتوي على توضيح, رسوم متحركة, فن&#10;&#10;قد يكون المحتوى الذي تم إنشاؤه بواسطة الذكاء الاصطناعي غير صحيح.">
            <a:extLst>
              <a:ext uri="{FF2B5EF4-FFF2-40B4-BE49-F238E27FC236}">
                <a16:creationId xmlns:a16="http://schemas.microsoft.com/office/drawing/2014/main" id="{3CF74636-9B63-EE51-C7B9-AD9EC01914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810"/>
          <a:stretch>
            <a:fillRect/>
          </a:stretch>
        </p:blipFill>
        <p:spPr>
          <a:xfrm>
            <a:off x="-88491" y="4581832"/>
            <a:ext cx="12192000" cy="2276168"/>
          </a:xfrm>
          <a:prstGeom prst="rect">
            <a:avLst/>
          </a:prstGeom>
        </p:spPr>
      </p:pic>
      <p:pic>
        <p:nvPicPr>
          <p:cNvPr id="3" name="صورة 2">
            <a:extLst>
              <a:ext uri="{FF2B5EF4-FFF2-40B4-BE49-F238E27FC236}">
                <a16:creationId xmlns:a16="http://schemas.microsoft.com/office/drawing/2014/main" id="{81783D54-D2AA-1177-23F0-D906E40EBF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47" y="-348043"/>
            <a:ext cx="1883552" cy="1883552"/>
          </a:xfrm>
          <a:prstGeom prst="rect">
            <a:avLst/>
          </a:prstGeom>
        </p:spPr>
      </p:pic>
      <p:sp>
        <p:nvSpPr>
          <p:cNvPr id="6" name="مربع نص 5">
            <a:extLst>
              <a:ext uri="{FF2B5EF4-FFF2-40B4-BE49-F238E27FC236}">
                <a16:creationId xmlns:a16="http://schemas.microsoft.com/office/drawing/2014/main" id="{8AFD0A95-3FB2-D51B-A7D9-FB8614F2CA86}"/>
              </a:ext>
            </a:extLst>
          </p:cNvPr>
          <p:cNvSpPr txBox="1"/>
          <p:nvPr/>
        </p:nvSpPr>
        <p:spPr>
          <a:xfrm>
            <a:off x="10363200" y="-68826"/>
            <a:ext cx="226806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b="1">
                <a:latin typeface="Segoe UI Light" panose="020B0502040204020203" pitchFamily="34" charset="0"/>
                <a:cs typeface="Segoe UI Light" panose="020B0502040204020203" pitchFamily="34" charset="0"/>
              </a:rPr>
              <a:t>Sandooq-m.com</a:t>
            </a:r>
            <a:endParaRPr lang="ar-SA" b="1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5427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pct40">
          <a:fgClr>
            <a:schemeClr val="bg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840249E-000F-4FC9-9075-7E562325A7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القائمة">
            <a:hlinkClick r:id="rId4" action="ppaction://hlinksldjump"/>
            <a:extLst>
              <a:ext uri="{FF2B5EF4-FFF2-40B4-BE49-F238E27FC236}">
                <a16:creationId xmlns:a16="http://schemas.microsoft.com/office/drawing/2014/main" id="{BB6EC827-3374-EE69-DEFD-DB7EC47CD6B9}"/>
              </a:ext>
            </a:extLst>
          </p:cNvPr>
          <p:cNvSpPr/>
          <p:nvPr/>
        </p:nvSpPr>
        <p:spPr>
          <a:xfrm>
            <a:off x="175245" y="6125497"/>
            <a:ext cx="1732214" cy="602740"/>
          </a:xfrm>
          <a:prstGeom prst="roundRect">
            <a:avLst>
              <a:gd name="adj" fmla="val 36667"/>
            </a:avLst>
          </a:prstGeom>
          <a:solidFill>
            <a:schemeClr val="accent3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200" b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القائمة</a:t>
            </a:r>
          </a:p>
        </p:txBody>
      </p:sp>
      <p:sp>
        <p:nvSpPr>
          <p:cNvPr id="10" name="الجواب الخاطئ 4">
            <a:extLst>
              <a:ext uri="{FF2B5EF4-FFF2-40B4-BE49-F238E27FC236}">
                <a16:creationId xmlns:a16="http://schemas.microsoft.com/office/drawing/2014/main" id="{5DCEE0AF-6FF8-96A6-F7AF-F08128CAC2BD}"/>
              </a:ext>
            </a:extLst>
          </p:cNvPr>
          <p:cNvSpPr/>
          <p:nvPr/>
        </p:nvSpPr>
        <p:spPr>
          <a:xfrm>
            <a:off x="6497916" y="2939628"/>
            <a:ext cx="5341858" cy="1335530"/>
          </a:xfrm>
          <a:prstGeom prst="roundRect">
            <a:avLst>
              <a:gd name="adj" fmla="val 8793"/>
            </a:avLst>
          </a:prstGeom>
          <a:solidFill>
            <a:srgbClr val="071229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28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1-</a:t>
            </a:r>
            <a:r>
              <a:rPr lang="ar-SA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إثنين</a:t>
            </a:r>
          </a:p>
        </p:txBody>
      </p:sp>
      <p:sp>
        <p:nvSpPr>
          <p:cNvPr id="35" name="الجواب الخاطئ 3">
            <a:extLst>
              <a:ext uri="{FF2B5EF4-FFF2-40B4-BE49-F238E27FC236}">
                <a16:creationId xmlns:a16="http://schemas.microsoft.com/office/drawing/2014/main" id="{5929ACFE-86B6-6C81-E760-20D19A7A2178}"/>
              </a:ext>
            </a:extLst>
          </p:cNvPr>
          <p:cNvSpPr/>
          <p:nvPr/>
        </p:nvSpPr>
        <p:spPr>
          <a:xfrm>
            <a:off x="6497916" y="4532562"/>
            <a:ext cx="5341858" cy="1335530"/>
          </a:xfrm>
          <a:prstGeom prst="roundRect">
            <a:avLst>
              <a:gd name="adj" fmla="val 8793"/>
            </a:avLst>
          </a:prstGeom>
          <a:solidFill>
            <a:srgbClr val="071229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3- </a:t>
            </a:r>
            <a:r>
              <a:rPr lang="ar-SA" sz="28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ستة</a:t>
            </a:r>
          </a:p>
        </p:txBody>
      </p:sp>
      <p:sp>
        <p:nvSpPr>
          <p:cNvPr id="12" name="الجواب الخاطئ 2">
            <a:extLst>
              <a:ext uri="{FF2B5EF4-FFF2-40B4-BE49-F238E27FC236}">
                <a16:creationId xmlns:a16="http://schemas.microsoft.com/office/drawing/2014/main" id="{D6982465-FC6D-B97F-2434-835E5FB0105C}"/>
              </a:ext>
            </a:extLst>
          </p:cNvPr>
          <p:cNvSpPr/>
          <p:nvPr/>
        </p:nvSpPr>
        <p:spPr>
          <a:xfrm>
            <a:off x="352226" y="2939628"/>
            <a:ext cx="5341858" cy="1335530"/>
          </a:xfrm>
          <a:prstGeom prst="roundRect">
            <a:avLst>
              <a:gd name="adj" fmla="val 8793"/>
            </a:avLst>
          </a:prstGeom>
          <a:solidFill>
            <a:srgbClr val="071229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28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2- أربعة</a:t>
            </a:r>
          </a:p>
        </p:txBody>
      </p:sp>
      <p:sp>
        <p:nvSpPr>
          <p:cNvPr id="34" name="الجواب الصحيح">
            <a:extLst>
              <a:ext uri="{FF2B5EF4-FFF2-40B4-BE49-F238E27FC236}">
                <a16:creationId xmlns:a16="http://schemas.microsoft.com/office/drawing/2014/main" id="{E73C28EE-FC16-C34C-9BC1-E6984F735472}"/>
              </a:ext>
            </a:extLst>
          </p:cNvPr>
          <p:cNvSpPr/>
          <p:nvPr/>
        </p:nvSpPr>
        <p:spPr>
          <a:xfrm>
            <a:off x="352226" y="4532562"/>
            <a:ext cx="5341858" cy="1335530"/>
          </a:xfrm>
          <a:prstGeom prst="roundRect">
            <a:avLst>
              <a:gd name="adj" fmla="val 8793"/>
            </a:avLst>
          </a:prstGeom>
          <a:solidFill>
            <a:srgbClr val="071229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28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4- ثمانية</a:t>
            </a:r>
          </a:p>
        </p:txBody>
      </p:sp>
      <p:sp>
        <p:nvSpPr>
          <p:cNvPr id="20" name="السؤال">
            <a:extLst>
              <a:ext uri="{FF2B5EF4-FFF2-40B4-BE49-F238E27FC236}">
                <a16:creationId xmlns:a16="http://schemas.microsoft.com/office/drawing/2014/main" id="{DD8637D5-B037-F558-99C1-FA322795CB5B}"/>
              </a:ext>
            </a:extLst>
          </p:cNvPr>
          <p:cNvSpPr/>
          <p:nvPr/>
        </p:nvSpPr>
        <p:spPr>
          <a:xfrm>
            <a:off x="635042" y="1100054"/>
            <a:ext cx="10921916" cy="1523068"/>
          </a:xfrm>
          <a:prstGeom prst="roundRect">
            <a:avLst>
              <a:gd name="adj" fmla="val 36667"/>
            </a:avLst>
          </a:prstGeom>
          <a:solidFill>
            <a:schemeClr val="tx2">
              <a:lumMod val="10000"/>
            </a:schemeClr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ما عدد الجيوب الانفية عند الانسان ؟</a:t>
            </a:r>
          </a:p>
        </p:txBody>
      </p:sp>
      <p:sp>
        <p:nvSpPr>
          <p:cNvPr id="3" name="سؤال ثقافي 1">
            <a:extLst>
              <a:ext uri="{FF2B5EF4-FFF2-40B4-BE49-F238E27FC236}">
                <a16:creationId xmlns:a16="http://schemas.microsoft.com/office/drawing/2014/main" id="{80D0BE42-EA73-A73D-8E2C-032BCC32D473}"/>
              </a:ext>
            </a:extLst>
          </p:cNvPr>
          <p:cNvSpPr/>
          <p:nvPr/>
        </p:nvSpPr>
        <p:spPr>
          <a:xfrm>
            <a:off x="8475406" y="115630"/>
            <a:ext cx="3610529" cy="710279"/>
          </a:xfrm>
          <a:prstGeom prst="roundRect">
            <a:avLst>
              <a:gd name="adj" fmla="val 36667"/>
            </a:avLst>
          </a:prstGeom>
          <a:solidFill>
            <a:srgbClr val="481C35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4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سؤال ثقافي:</a:t>
            </a:r>
          </a:p>
        </p:txBody>
      </p:sp>
      <p:pic>
        <p:nvPicPr>
          <p:cNvPr id="2" name="وسائط1">
            <a:hlinkClick r:id="" action="ppaction://media"/>
            <a:extLst>
              <a:ext uri="{FF2B5EF4-FFF2-40B4-BE49-F238E27FC236}">
                <a16:creationId xmlns:a16="http://schemas.microsoft.com/office/drawing/2014/main" id="{E48C6B9F-64A5-DCA2-9E02-641621FEBEA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30832" t="16879" r="30460" b="11581"/>
          <a:stretch>
            <a:fillRect/>
          </a:stretch>
        </p:blipFill>
        <p:spPr>
          <a:xfrm>
            <a:off x="66662" y="0"/>
            <a:ext cx="1075174" cy="1089598"/>
          </a:xfrm>
          <a:prstGeom prst="ellipse">
            <a:avLst/>
          </a:prstGeom>
        </p:spPr>
      </p:pic>
      <p:sp>
        <p:nvSpPr>
          <p:cNvPr id="4" name="مربع نص 3">
            <a:extLst>
              <a:ext uri="{FF2B5EF4-FFF2-40B4-BE49-F238E27FC236}">
                <a16:creationId xmlns:a16="http://schemas.microsoft.com/office/drawing/2014/main" id="{2A54866C-EAAB-7B4C-27E3-CEC363A91D07}"/>
              </a:ext>
            </a:extLst>
          </p:cNvPr>
          <p:cNvSpPr txBox="1"/>
          <p:nvPr/>
        </p:nvSpPr>
        <p:spPr>
          <a:xfrm>
            <a:off x="4033158" y="6488668"/>
            <a:ext cx="6128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latin typeface="Yu Mincho Light" panose="02020300000000000000" pitchFamily="18" charset="-128"/>
                <a:ea typeface="Yu Mincho Light" panose="02020300000000000000" pitchFamily="18" charset="-128"/>
              </a:rPr>
              <a:t>2024 </a:t>
            </a:r>
            <a:r>
              <a:rPr lang="ar-SA">
                <a:latin typeface="Yu Mincho Light" panose="02020300000000000000" pitchFamily="18" charset="-128"/>
                <a:ea typeface="Yu Mincho Light" panose="02020300000000000000" pitchFamily="18" charset="-128"/>
              </a:rPr>
              <a:t>   جميع الحقوق محفوظة لمتجر صندوق المسابقات© </a:t>
            </a:r>
            <a:r>
              <a:rPr lang="en-US">
                <a:latin typeface="Yu Mincho Light" panose="02020300000000000000" pitchFamily="18" charset="-128"/>
                <a:ea typeface="Yu Mincho Light" panose="02020300000000000000" pitchFamily="18" charset="-128"/>
              </a:rPr>
              <a:t> </a:t>
            </a:r>
            <a:endParaRPr lang="ar-SA"/>
          </a:p>
        </p:txBody>
      </p:sp>
      <p:pic>
        <p:nvPicPr>
          <p:cNvPr id="5" name="صورة 4">
            <a:extLst>
              <a:ext uri="{FF2B5EF4-FFF2-40B4-BE49-F238E27FC236}">
                <a16:creationId xmlns:a16="http://schemas.microsoft.com/office/drawing/2014/main" id="{5A16CB09-1D47-74FE-A654-C3EE54D43F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65380" y="5616589"/>
            <a:ext cx="1620556" cy="1620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97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55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8552"/>
                            </p:stCondLst>
                            <p:childTnLst>
                              <p:par>
                                <p:cTn id="8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6600"/>
                                      </p:to>
                                    </p:animClr>
                                    <p:set>
                                      <p:cBhvr>
                                        <p:cTn id="1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421616"/>
                                      </p:to>
                                    </p:animClr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421616"/>
                                      </p:to>
                                    </p:animClr>
                                    <p:set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421616"/>
                                      </p:to>
                                    </p:animClr>
                                    <p:set>
                                      <p:cBhvr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4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pct40">
          <a:fgClr>
            <a:schemeClr val="bg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840249E-000F-4FC9-9075-7E562325A7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القائمة">
            <a:hlinkClick r:id="rId4" action="ppaction://hlinksldjump"/>
            <a:extLst>
              <a:ext uri="{FF2B5EF4-FFF2-40B4-BE49-F238E27FC236}">
                <a16:creationId xmlns:a16="http://schemas.microsoft.com/office/drawing/2014/main" id="{BB6EC827-3374-EE69-DEFD-DB7EC47CD6B9}"/>
              </a:ext>
            </a:extLst>
          </p:cNvPr>
          <p:cNvSpPr/>
          <p:nvPr/>
        </p:nvSpPr>
        <p:spPr>
          <a:xfrm>
            <a:off x="175245" y="6125497"/>
            <a:ext cx="1732214" cy="602740"/>
          </a:xfrm>
          <a:prstGeom prst="roundRect">
            <a:avLst>
              <a:gd name="adj" fmla="val 36667"/>
            </a:avLst>
          </a:prstGeom>
          <a:solidFill>
            <a:schemeClr val="accent3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200" b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القائمة</a:t>
            </a:r>
          </a:p>
        </p:txBody>
      </p:sp>
      <p:sp>
        <p:nvSpPr>
          <p:cNvPr id="3" name="العنوان">
            <a:extLst>
              <a:ext uri="{FF2B5EF4-FFF2-40B4-BE49-F238E27FC236}">
                <a16:creationId xmlns:a16="http://schemas.microsoft.com/office/drawing/2014/main" id="{80D0BE42-EA73-A73D-8E2C-032BCC32D473}"/>
              </a:ext>
            </a:extLst>
          </p:cNvPr>
          <p:cNvSpPr/>
          <p:nvPr/>
        </p:nvSpPr>
        <p:spPr>
          <a:xfrm>
            <a:off x="6843252" y="115630"/>
            <a:ext cx="5242684" cy="710279"/>
          </a:xfrm>
          <a:prstGeom prst="roundRect">
            <a:avLst>
              <a:gd name="adj" fmla="val 36667"/>
            </a:avLst>
          </a:prstGeom>
          <a:solidFill>
            <a:srgbClr val="481C35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4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خمن الشعار الصحيح</a:t>
            </a:r>
          </a:p>
        </p:txBody>
      </p:sp>
      <p:pic>
        <p:nvPicPr>
          <p:cNvPr id="2" name="وسائط1">
            <a:hlinkClick r:id="" action="ppaction://media"/>
            <a:extLst>
              <a:ext uri="{FF2B5EF4-FFF2-40B4-BE49-F238E27FC236}">
                <a16:creationId xmlns:a16="http://schemas.microsoft.com/office/drawing/2014/main" id="{E48C6B9F-64A5-DCA2-9E02-641621FEBEA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30832" t="16879" r="30460" b="11581"/>
          <a:stretch>
            <a:fillRect/>
          </a:stretch>
        </p:blipFill>
        <p:spPr>
          <a:xfrm>
            <a:off x="66662" y="0"/>
            <a:ext cx="1075174" cy="1089598"/>
          </a:xfrm>
          <a:prstGeom prst="ellipse">
            <a:avLst/>
          </a:prstGeom>
        </p:spPr>
      </p:pic>
      <p:sp>
        <p:nvSpPr>
          <p:cNvPr id="11" name="مستطيل 10">
            <a:extLst>
              <a:ext uri="{FF2B5EF4-FFF2-40B4-BE49-F238E27FC236}">
                <a16:creationId xmlns:a16="http://schemas.microsoft.com/office/drawing/2014/main" id="{66FDE0AB-C522-EE2B-D464-F13E63F00436}"/>
              </a:ext>
            </a:extLst>
          </p:cNvPr>
          <p:cNvSpPr/>
          <p:nvPr/>
        </p:nvSpPr>
        <p:spPr>
          <a:xfrm>
            <a:off x="816077" y="1369156"/>
            <a:ext cx="10658691" cy="449265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8" name="مربع نص 7">
            <a:extLst>
              <a:ext uri="{FF2B5EF4-FFF2-40B4-BE49-F238E27FC236}">
                <a16:creationId xmlns:a16="http://schemas.microsoft.com/office/drawing/2014/main" id="{7D01CB92-C640-17F5-E5E1-EB1F1AF3D6C6}"/>
              </a:ext>
            </a:extLst>
          </p:cNvPr>
          <p:cNvSpPr txBox="1"/>
          <p:nvPr/>
        </p:nvSpPr>
        <p:spPr>
          <a:xfrm>
            <a:off x="4806956" y="1519839"/>
            <a:ext cx="105100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0">
                <a:solidFill>
                  <a:srgbClr val="00B050"/>
                </a:solidFill>
                <a:latin typeface="Wide Latin" panose="020A0A07050505020404" pitchFamily="18" charset="0"/>
                <a:sym typeface="Wingdings" panose="05000000000000000000" pitchFamily="2" charset="2"/>
              </a:rPr>
              <a:t></a:t>
            </a:r>
            <a:endParaRPr lang="ar-SA" sz="8000">
              <a:solidFill>
                <a:srgbClr val="00B050"/>
              </a:solidFill>
            </a:endParaRPr>
          </a:p>
        </p:txBody>
      </p:sp>
      <p:sp>
        <p:nvSpPr>
          <p:cNvPr id="9" name="مربع نص 8">
            <a:extLst>
              <a:ext uri="{FF2B5EF4-FFF2-40B4-BE49-F238E27FC236}">
                <a16:creationId xmlns:a16="http://schemas.microsoft.com/office/drawing/2014/main" id="{876D376C-66D6-4040-8432-D3E324B2C40C}"/>
              </a:ext>
            </a:extLst>
          </p:cNvPr>
          <p:cNvSpPr txBox="1"/>
          <p:nvPr/>
        </p:nvSpPr>
        <p:spPr>
          <a:xfrm>
            <a:off x="6979832" y="1369156"/>
            <a:ext cx="344129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7200">
                <a:solidFill>
                  <a:srgbClr val="FF0000"/>
                </a:solidFill>
                <a:latin typeface="Arial Rounded MT Bold" panose="020F0704030504030204" pitchFamily="34" charset="0"/>
              </a:rPr>
              <a:t>x</a:t>
            </a:r>
            <a:endParaRPr lang="ar-SA" sz="7200">
              <a:solidFill>
                <a:srgbClr val="FF0000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6" name="صورة 5" descr="صورة تحتوي على التلون, دائرة, الرسومات, اللون البرتقالي&#10;&#10;قد يكون المحتوى الذي تم إنشاؤه بواسطة الذكاء الاصطناعي غير صحيح.">
            <a:extLst>
              <a:ext uri="{FF2B5EF4-FFF2-40B4-BE49-F238E27FC236}">
                <a16:creationId xmlns:a16="http://schemas.microsoft.com/office/drawing/2014/main" id="{A83AAEED-9176-3B0D-3DCD-348BE7E2548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836" y="2181559"/>
            <a:ext cx="10145653" cy="3430414"/>
          </a:xfrm>
          <a:prstGeom prst="rect">
            <a:avLst/>
          </a:prstGeom>
        </p:spPr>
      </p:pic>
      <p:sp>
        <p:nvSpPr>
          <p:cNvPr id="10" name="مستطيل 9">
            <a:extLst>
              <a:ext uri="{FF2B5EF4-FFF2-40B4-BE49-F238E27FC236}">
                <a16:creationId xmlns:a16="http://schemas.microsoft.com/office/drawing/2014/main" id="{B2FA92A6-0DDE-D0CD-19D5-4A5F0C6F300A}"/>
              </a:ext>
            </a:extLst>
          </p:cNvPr>
          <p:cNvSpPr/>
          <p:nvPr/>
        </p:nvSpPr>
        <p:spPr>
          <a:xfrm>
            <a:off x="6056217" y="1519839"/>
            <a:ext cx="255005" cy="42710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DD</a:t>
            </a:r>
            <a:endParaRPr lang="ar-SA">
              <a:solidFill>
                <a:schemeClr val="tx1"/>
              </a:solidFill>
            </a:endParaRPr>
          </a:p>
        </p:txBody>
      </p:sp>
      <p:sp>
        <p:nvSpPr>
          <p:cNvPr id="5" name="مربع نص 4">
            <a:extLst>
              <a:ext uri="{FF2B5EF4-FFF2-40B4-BE49-F238E27FC236}">
                <a16:creationId xmlns:a16="http://schemas.microsoft.com/office/drawing/2014/main" id="{FE6F4508-9E81-6563-4FC3-B0120FDB8C0A}"/>
              </a:ext>
            </a:extLst>
          </p:cNvPr>
          <p:cNvSpPr txBox="1"/>
          <p:nvPr/>
        </p:nvSpPr>
        <p:spPr>
          <a:xfrm>
            <a:off x="3778924" y="6452639"/>
            <a:ext cx="6128656" cy="369332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algn="just"/>
            <a:r>
              <a:rPr lang="en-US">
                <a:latin typeface="Yu Mincho Light" panose="02020300000000000000" pitchFamily="18" charset="-128"/>
                <a:ea typeface="Yu Mincho Light" panose="02020300000000000000" pitchFamily="18" charset="-128"/>
              </a:rPr>
              <a:t>2024 </a:t>
            </a:r>
            <a:r>
              <a:rPr lang="ar-SA">
                <a:latin typeface="Yu Mincho Light" panose="02020300000000000000" pitchFamily="18" charset="-128"/>
                <a:ea typeface="Yu Mincho Light" panose="02020300000000000000" pitchFamily="18" charset="-128"/>
              </a:rPr>
              <a:t>   جميع الحقوق محفوظة لمتجر صندوق المسابقات© </a:t>
            </a:r>
            <a:r>
              <a:rPr lang="en-US">
                <a:latin typeface="Yu Mincho Light" panose="02020300000000000000" pitchFamily="18" charset="-128"/>
                <a:ea typeface="Yu Mincho Light" panose="02020300000000000000" pitchFamily="18" charset="-128"/>
              </a:rPr>
              <a:t> </a:t>
            </a:r>
            <a:endParaRPr lang="ar-SA"/>
          </a:p>
        </p:txBody>
      </p:sp>
      <p:pic>
        <p:nvPicPr>
          <p:cNvPr id="4" name="صورة 3">
            <a:extLst>
              <a:ext uri="{FF2B5EF4-FFF2-40B4-BE49-F238E27FC236}">
                <a16:creationId xmlns:a16="http://schemas.microsoft.com/office/drawing/2014/main" id="{A3B313F6-3FC4-895A-3480-69C210A7C3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85936" y="5505055"/>
            <a:ext cx="1800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10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55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3552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3552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8" grpId="0"/>
      <p:bldP spid="9" grpId="0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pct40">
          <a:fgClr>
            <a:schemeClr val="bg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840249E-000F-4FC9-9075-7E562325A7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القائمة">
            <a:hlinkClick r:id="rId4" action="ppaction://hlinksldjump"/>
            <a:extLst>
              <a:ext uri="{FF2B5EF4-FFF2-40B4-BE49-F238E27FC236}">
                <a16:creationId xmlns:a16="http://schemas.microsoft.com/office/drawing/2014/main" id="{BB6EC827-3374-EE69-DEFD-DB7EC47CD6B9}"/>
              </a:ext>
            </a:extLst>
          </p:cNvPr>
          <p:cNvSpPr/>
          <p:nvPr/>
        </p:nvSpPr>
        <p:spPr>
          <a:xfrm>
            <a:off x="175245" y="6125497"/>
            <a:ext cx="1732214" cy="602740"/>
          </a:xfrm>
          <a:prstGeom prst="roundRect">
            <a:avLst>
              <a:gd name="adj" fmla="val 36667"/>
            </a:avLst>
          </a:prstGeom>
          <a:solidFill>
            <a:schemeClr val="accent3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200" b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القائمة</a:t>
            </a:r>
          </a:p>
        </p:txBody>
      </p:sp>
      <p:sp>
        <p:nvSpPr>
          <p:cNvPr id="3" name="العنوان">
            <a:extLst>
              <a:ext uri="{FF2B5EF4-FFF2-40B4-BE49-F238E27FC236}">
                <a16:creationId xmlns:a16="http://schemas.microsoft.com/office/drawing/2014/main" id="{80D0BE42-EA73-A73D-8E2C-032BCC32D473}"/>
              </a:ext>
            </a:extLst>
          </p:cNvPr>
          <p:cNvSpPr/>
          <p:nvPr/>
        </p:nvSpPr>
        <p:spPr>
          <a:xfrm>
            <a:off x="6843252" y="115630"/>
            <a:ext cx="5242684" cy="710279"/>
          </a:xfrm>
          <a:prstGeom prst="roundRect">
            <a:avLst>
              <a:gd name="adj" fmla="val 36667"/>
            </a:avLst>
          </a:prstGeom>
          <a:solidFill>
            <a:srgbClr val="481C35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4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خمن الشعار الصحيح</a:t>
            </a:r>
          </a:p>
        </p:txBody>
      </p:sp>
      <p:pic>
        <p:nvPicPr>
          <p:cNvPr id="2" name="وسائط1">
            <a:hlinkClick r:id="" action="ppaction://media"/>
            <a:extLst>
              <a:ext uri="{FF2B5EF4-FFF2-40B4-BE49-F238E27FC236}">
                <a16:creationId xmlns:a16="http://schemas.microsoft.com/office/drawing/2014/main" id="{E48C6B9F-64A5-DCA2-9E02-641621FEBEA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30832" t="16879" r="30460" b="11581"/>
          <a:stretch>
            <a:fillRect/>
          </a:stretch>
        </p:blipFill>
        <p:spPr>
          <a:xfrm>
            <a:off x="66662" y="0"/>
            <a:ext cx="1075174" cy="1089598"/>
          </a:xfrm>
          <a:prstGeom prst="ellipse">
            <a:avLst/>
          </a:prstGeom>
        </p:spPr>
      </p:pic>
      <p:sp>
        <p:nvSpPr>
          <p:cNvPr id="11" name="مستطيل 10">
            <a:extLst>
              <a:ext uri="{FF2B5EF4-FFF2-40B4-BE49-F238E27FC236}">
                <a16:creationId xmlns:a16="http://schemas.microsoft.com/office/drawing/2014/main" id="{66FDE0AB-C522-EE2B-D464-F13E63F00436}"/>
              </a:ext>
            </a:extLst>
          </p:cNvPr>
          <p:cNvSpPr/>
          <p:nvPr/>
        </p:nvSpPr>
        <p:spPr>
          <a:xfrm>
            <a:off x="816077" y="1369156"/>
            <a:ext cx="10658691" cy="449265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8" name="مربع نص 7">
            <a:extLst>
              <a:ext uri="{FF2B5EF4-FFF2-40B4-BE49-F238E27FC236}">
                <a16:creationId xmlns:a16="http://schemas.microsoft.com/office/drawing/2014/main" id="{7D01CB92-C640-17F5-E5E1-EB1F1AF3D6C6}"/>
              </a:ext>
            </a:extLst>
          </p:cNvPr>
          <p:cNvSpPr txBox="1"/>
          <p:nvPr/>
        </p:nvSpPr>
        <p:spPr>
          <a:xfrm>
            <a:off x="6735035" y="1760337"/>
            <a:ext cx="105100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0">
                <a:solidFill>
                  <a:srgbClr val="00B050"/>
                </a:solidFill>
                <a:latin typeface="Wide Latin" panose="020A0A07050505020404" pitchFamily="18" charset="0"/>
                <a:sym typeface="Wingdings" panose="05000000000000000000" pitchFamily="2" charset="2"/>
              </a:rPr>
              <a:t></a:t>
            </a:r>
            <a:endParaRPr lang="ar-SA" sz="8000">
              <a:solidFill>
                <a:srgbClr val="00B050"/>
              </a:solidFill>
            </a:endParaRPr>
          </a:p>
        </p:txBody>
      </p:sp>
      <p:sp>
        <p:nvSpPr>
          <p:cNvPr id="9" name="مربع نص 8">
            <a:extLst>
              <a:ext uri="{FF2B5EF4-FFF2-40B4-BE49-F238E27FC236}">
                <a16:creationId xmlns:a16="http://schemas.microsoft.com/office/drawing/2014/main" id="{876D376C-66D6-4040-8432-D3E324B2C40C}"/>
              </a:ext>
            </a:extLst>
          </p:cNvPr>
          <p:cNvSpPr txBox="1"/>
          <p:nvPr/>
        </p:nvSpPr>
        <p:spPr>
          <a:xfrm>
            <a:off x="5201790" y="1760337"/>
            <a:ext cx="344129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7200">
                <a:solidFill>
                  <a:srgbClr val="FF0000"/>
                </a:solidFill>
                <a:latin typeface="Arial Rounded MT Bold" panose="020F0704030504030204" pitchFamily="34" charset="0"/>
              </a:rPr>
              <a:t>x</a:t>
            </a:r>
            <a:endParaRPr lang="ar-SA" sz="7200">
              <a:solidFill>
                <a:srgbClr val="FF0000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5" name="صورة 4" descr="صورة تحتوي على الخط, نص, الرسومات, تصميم الجرافيك&#10;&#10;قد يكون المحتوى الذي تم إنشاؤه بواسطة الذكاء الاصطناعي غير صحيح.">
            <a:extLst>
              <a:ext uri="{FF2B5EF4-FFF2-40B4-BE49-F238E27FC236}">
                <a16:creationId xmlns:a16="http://schemas.microsoft.com/office/drawing/2014/main" id="{9464429C-9382-22DC-07A5-7D3F8FDADE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863" y="1760337"/>
            <a:ext cx="10456060" cy="3535368"/>
          </a:xfrm>
          <a:prstGeom prst="rect">
            <a:avLst/>
          </a:prstGeom>
        </p:spPr>
      </p:pic>
      <p:sp>
        <p:nvSpPr>
          <p:cNvPr id="7" name="مستطيل 6">
            <a:extLst>
              <a:ext uri="{FF2B5EF4-FFF2-40B4-BE49-F238E27FC236}">
                <a16:creationId xmlns:a16="http://schemas.microsoft.com/office/drawing/2014/main" id="{A70C4EFA-1CEC-5C5E-2A33-09DEE795819D}"/>
              </a:ext>
            </a:extLst>
          </p:cNvPr>
          <p:cNvSpPr/>
          <p:nvPr/>
        </p:nvSpPr>
        <p:spPr>
          <a:xfrm>
            <a:off x="6017919" y="1479942"/>
            <a:ext cx="255005" cy="42710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DD</a:t>
            </a:r>
            <a:endParaRPr lang="ar-SA">
              <a:solidFill>
                <a:schemeClr val="tx1"/>
              </a:solidFill>
            </a:endParaRPr>
          </a:p>
        </p:txBody>
      </p:sp>
      <p:sp>
        <p:nvSpPr>
          <p:cNvPr id="6" name="مربع نص 5">
            <a:extLst>
              <a:ext uri="{FF2B5EF4-FFF2-40B4-BE49-F238E27FC236}">
                <a16:creationId xmlns:a16="http://schemas.microsoft.com/office/drawing/2014/main" id="{D72DC97C-B5C8-E0A8-89A9-23AAC5A1D08B}"/>
              </a:ext>
            </a:extLst>
          </p:cNvPr>
          <p:cNvSpPr txBox="1"/>
          <p:nvPr/>
        </p:nvSpPr>
        <p:spPr>
          <a:xfrm>
            <a:off x="3335938" y="6442647"/>
            <a:ext cx="6128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>
                <a:latin typeface="Yu Mincho Light" panose="02020300000000000000" pitchFamily="18" charset="-128"/>
                <a:ea typeface="Yu Mincho Light" panose="02020300000000000000" pitchFamily="18" charset="-128"/>
              </a:rPr>
              <a:t>2024 </a:t>
            </a:r>
            <a:r>
              <a:rPr lang="ar-SA">
                <a:latin typeface="Yu Mincho Light" panose="02020300000000000000" pitchFamily="18" charset="-128"/>
                <a:ea typeface="Yu Mincho Light" panose="02020300000000000000" pitchFamily="18" charset="-128"/>
              </a:rPr>
              <a:t>   جميع الحقوق محفوظة لمتجر صندوق المسابقات© </a:t>
            </a:r>
            <a:r>
              <a:rPr lang="en-US">
                <a:latin typeface="Yu Mincho Light" panose="02020300000000000000" pitchFamily="18" charset="-128"/>
                <a:ea typeface="Yu Mincho Light" panose="02020300000000000000" pitchFamily="18" charset="-128"/>
              </a:rPr>
              <a:t> </a:t>
            </a:r>
            <a:endParaRPr lang="ar-SA"/>
          </a:p>
        </p:txBody>
      </p:sp>
      <p:pic>
        <p:nvPicPr>
          <p:cNvPr id="4" name="صورة 3">
            <a:extLst>
              <a:ext uri="{FF2B5EF4-FFF2-40B4-BE49-F238E27FC236}">
                <a16:creationId xmlns:a16="http://schemas.microsoft.com/office/drawing/2014/main" id="{2FED43E0-6C46-4E59-3F4D-B502DCEFDC0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85936" y="5505055"/>
            <a:ext cx="1800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434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55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3552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3552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8" grpId="0"/>
      <p:bldP spid="9" grpId="0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pct40">
          <a:fgClr>
            <a:schemeClr val="bg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840249E-000F-4FC9-9075-7E562325A7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القائمة">
            <a:hlinkClick r:id="rId4" action="ppaction://hlinksldjump"/>
            <a:extLst>
              <a:ext uri="{FF2B5EF4-FFF2-40B4-BE49-F238E27FC236}">
                <a16:creationId xmlns:a16="http://schemas.microsoft.com/office/drawing/2014/main" id="{BB6EC827-3374-EE69-DEFD-DB7EC47CD6B9}"/>
              </a:ext>
            </a:extLst>
          </p:cNvPr>
          <p:cNvSpPr/>
          <p:nvPr/>
        </p:nvSpPr>
        <p:spPr>
          <a:xfrm>
            <a:off x="175245" y="6125497"/>
            <a:ext cx="1732214" cy="602740"/>
          </a:xfrm>
          <a:prstGeom prst="roundRect">
            <a:avLst>
              <a:gd name="adj" fmla="val 36667"/>
            </a:avLst>
          </a:prstGeom>
          <a:solidFill>
            <a:schemeClr val="accent3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200" b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القائمة</a:t>
            </a:r>
          </a:p>
        </p:txBody>
      </p:sp>
      <p:sp>
        <p:nvSpPr>
          <p:cNvPr id="3" name="العنوان">
            <a:extLst>
              <a:ext uri="{FF2B5EF4-FFF2-40B4-BE49-F238E27FC236}">
                <a16:creationId xmlns:a16="http://schemas.microsoft.com/office/drawing/2014/main" id="{80D0BE42-EA73-A73D-8E2C-032BCC32D473}"/>
              </a:ext>
            </a:extLst>
          </p:cNvPr>
          <p:cNvSpPr/>
          <p:nvPr/>
        </p:nvSpPr>
        <p:spPr>
          <a:xfrm>
            <a:off x="6843252" y="115630"/>
            <a:ext cx="5242684" cy="710279"/>
          </a:xfrm>
          <a:prstGeom prst="roundRect">
            <a:avLst>
              <a:gd name="adj" fmla="val 36667"/>
            </a:avLst>
          </a:prstGeom>
          <a:solidFill>
            <a:srgbClr val="481C35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4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خمن الشعار الصحيح</a:t>
            </a:r>
          </a:p>
        </p:txBody>
      </p:sp>
      <p:pic>
        <p:nvPicPr>
          <p:cNvPr id="2" name="وسائط1">
            <a:hlinkClick r:id="" action="ppaction://media"/>
            <a:extLst>
              <a:ext uri="{FF2B5EF4-FFF2-40B4-BE49-F238E27FC236}">
                <a16:creationId xmlns:a16="http://schemas.microsoft.com/office/drawing/2014/main" id="{E48C6B9F-64A5-DCA2-9E02-641621FEBEA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30832" t="16879" r="30460" b="11581"/>
          <a:stretch>
            <a:fillRect/>
          </a:stretch>
        </p:blipFill>
        <p:spPr>
          <a:xfrm>
            <a:off x="66662" y="0"/>
            <a:ext cx="1075174" cy="1089598"/>
          </a:xfrm>
          <a:prstGeom prst="ellipse">
            <a:avLst/>
          </a:prstGeom>
        </p:spPr>
      </p:pic>
      <p:sp>
        <p:nvSpPr>
          <p:cNvPr id="11" name="مستطيل 10">
            <a:extLst>
              <a:ext uri="{FF2B5EF4-FFF2-40B4-BE49-F238E27FC236}">
                <a16:creationId xmlns:a16="http://schemas.microsoft.com/office/drawing/2014/main" id="{66FDE0AB-C522-EE2B-D464-F13E63F00436}"/>
              </a:ext>
            </a:extLst>
          </p:cNvPr>
          <p:cNvSpPr/>
          <p:nvPr/>
        </p:nvSpPr>
        <p:spPr>
          <a:xfrm>
            <a:off x="816077" y="1369156"/>
            <a:ext cx="10658691" cy="449265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8" name="مربع نص 7">
            <a:extLst>
              <a:ext uri="{FF2B5EF4-FFF2-40B4-BE49-F238E27FC236}">
                <a16:creationId xmlns:a16="http://schemas.microsoft.com/office/drawing/2014/main" id="{7D01CB92-C640-17F5-E5E1-EB1F1AF3D6C6}"/>
              </a:ext>
            </a:extLst>
          </p:cNvPr>
          <p:cNvSpPr txBox="1"/>
          <p:nvPr/>
        </p:nvSpPr>
        <p:spPr>
          <a:xfrm>
            <a:off x="7031112" y="1512403"/>
            <a:ext cx="105100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0">
                <a:solidFill>
                  <a:srgbClr val="00B050"/>
                </a:solidFill>
                <a:latin typeface="Wide Latin" panose="020A0A07050505020404" pitchFamily="18" charset="0"/>
                <a:sym typeface="Wingdings" panose="05000000000000000000" pitchFamily="2" charset="2"/>
              </a:rPr>
              <a:t></a:t>
            </a:r>
            <a:endParaRPr lang="ar-SA" sz="8000">
              <a:solidFill>
                <a:srgbClr val="00B050"/>
              </a:solidFill>
            </a:endParaRPr>
          </a:p>
        </p:txBody>
      </p:sp>
      <p:sp>
        <p:nvSpPr>
          <p:cNvPr id="9" name="مربع نص 8">
            <a:extLst>
              <a:ext uri="{FF2B5EF4-FFF2-40B4-BE49-F238E27FC236}">
                <a16:creationId xmlns:a16="http://schemas.microsoft.com/office/drawing/2014/main" id="{876D376C-66D6-4040-8432-D3E324B2C40C}"/>
              </a:ext>
            </a:extLst>
          </p:cNvPr>
          <p:cNvSpPr txBox="1"/>
          <p:nvPr/>
        </p:nvSpPr>
        <p:spPr>
          <a:xfrm>
            <a:off x="4837997" y="1369156"/>
            <a:ext cx="344129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7200">
                <a:solidFill>
                  <a:srgbClr val="FF0000"/>
                </a:solidFill>
                <a:latin typeface="Arial Rounded MT Bold" panose="020F0704030504030204" pitchFamily="34" charset="0"/>
              </a:rPr>
              <a:t>x</a:t>
            </a:r>
            <a:endParaRPr lang="ar-SA" sz="7200">
              <a:solidFill>
                <a:srgbClr val="FF0000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6" name="صورة 5" descr="صورة تحتوي على الرسومات, دائرة, لقطة شاشة, التلون&#10;&#10;قد يكون المحتوى الذي تم إنشاؤه بواسطة الذكاء الاصطناعي غير صحيح.">
            <a:extLst>
              <a:ext uri="{FF2B5EF4-FFF2-40B4-BE49-F238E27FC236}">
                <a16:creationId xmlns:a16="http://schemas.microsoft.com/office/drawing/2014/main" id="{E5F64820-BC2B-E619-9E6B-76D77E26EDA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077" y="1859206"/>
            <a:ext cx="10812242" cy="3655799"/>
          </a:xfrm>
          <a:prstGeom prst="rect">
            <a:avLst/>
          </a:prstGeom>
        </p:spPr>
      </p:pic>
      <p:sp>
        <p:nvSpPr>
          <p:cNvPr id="10" name="مستطيل 9">
            <a:extLst>
              <a:ext uri="{FF2B5EF4-FFF2-40B4-BE49-F238E27FC236}">
                <a16:creationId xmlns:a16="http://schemas.microsoft.com/office/drawing/2014/main" id="{04260CC9-AD4C-0B04-3EEE-234D424911E9}"/>
              </a:ext>
            </a:extLst>
          </p:cNvPr>
          <p:cNvSpPr/>
          <p:nvPr/>
        </p:nvSpPr>
        <p:spPr>
          <a:xfrm>
            <a:off x="6092241" y="1477746"/>
            <a:ext cx="255005" cy="42710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DD</a:t>
            </a:r>
            <a:endParaRPr lang="ar-SA">
              <a:solidFill>
                <a:schemeClr val="tx1"/>
              </a:solidFill>
            </a:endParaRPr>
          </a:p>
        </p:txBody>
      </p:sp>
      <p:sp>
        <p:nvSpPr>
          <p:cNvPr id="5" name="مربع نص 4">
            <a:extLst>
              <a:ext uri="{FF2B5EF4-FFF2-40B4-BE49-F238E27FC236}">
                <a16:creationId xmlns:a16="http://schemas.microsoft.com/office/drawing/2014/main" id="{F4A0D617-EC1F-5DE8-CEFE-47D9237624DA}"/>
              </a:ext>
            </a:extLst>
          </p:cNvPr>
          <p:cNvSpPr txBox="1"/>
          <p:nvPr/>
        </p:nvSpPr>
        <p:spPr>
          <a:xfrm>
            <a:off x="3565072" y="6351858"/>
            <a:ext cx="6128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>
                <a:latin typeface="Yu Mincho Light" panose="02020300000000000000" pitchFamily="18" charset="-128"/>
                <a:ea typeface="Yu Mincho Light" panose="02020300000000000000" pitchFamily="18" charset="-128"/>
              </a:rPr>
              <a:t>2024 </a:t>
            </a:r>
            <a:r>
              <a:rPr lang="ar-SA">
                <a:latin typeface="Yu Mincho Light" panose="02020300000000000000" pitchFamily="18" charset="-128"/>
                <a:ea typeface="Yu Mincho Light" panose="02020300000000000000" pitchFamily="18" charset="-128"/>
              </a:rPr>
              <a:t>   جميع الحقوق محفوظة لمتجر صندوق المسابقات© </a:t>
            </a:r>
            <a:r>
              <a:rPr lang="en-US">
                <a:latin typeface="Yu Mincho Light" panose="02020300000000000000" pitchFamily="18" charset="-128"/>
                <a:ea typeface="Yu Mincho Light" panose="02020300000000000000" pitchFamily="18" charset="-128"/>
              </a:rPr>
              <a:t> </a:t>
            </a:r>
            <a:endParaRPr lang="ar-SA"/>
          </a:p>
        </p:txBody>
      </p:sp>
      <p:pic>
        <p:nvPicPr>
          <p:cNvPr id="4" name="صورة 3">
            <a:extLst>
              <a:ext uri="{FF2B5EF4-FFF2-40B4-BE49-F238E27FC236}">
                <a16:creationId xmlns:a16="http://schemas.microsoft.com/office/drawing/2014/main" id="{E14C0CA2-9329-A034-EA21-63ABF3BE394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85936" y="5505055"/>
            <a:ext cx="1800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865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55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3552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3552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8" grpId="0"/>
      <p:bldP spid="9" grpId="0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pct40">
          <a:fgClr>
            <a:schemeClr val="bg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840249E-000F-4FC9-9075-7E562325A7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القائمة">
            <a:hlinkClick r:id="rId4" action="ppaction://hlinksldjump"/>
            <a:extLst>
              <a:ext uri="{FF2B5EF4-FFF2-40B4-BE49-F238E27FC236}">
                <a16:creationId xmlns:a16="http://schemas.microsoft.com/office/drawing/2014/main" id="{BB6EC827-3374-EE69-DEFD-DB7EC47CD6B9}"/>
              </a:ext>
            </a:extLst>
          </p:cNvPr>
          <p:cNvSpPr/>
          <p:nvPr/>
        </p:nvSpPr>
        <p:spPr>
          <a:xfrm>
            <a:off x="175245" y="6125497"/>
            <a:ext cx="1732214" cy="602740"/>
          </a:xfrm>
          <a:prstGeom prst="roundRect">
            <a:avLst>
              <a:gd name="adj" fmla="val 36667"/>
            </a:avLst>
          </a:prstGeom>
          <a:solidFill>
            <a:schemeClr val="accent3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200" b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القائمة</a:t>
            </a:r>
          </a:p>
        </p:txBody>
      </p:sp>
      <p:sp>
        <p:nvSpPr>
          <p:cNvPr id="3" name="العنوان">
            <a:extLst>
              <a:ext uri="{FF2B5EF4-FFF2-40B4-BE49-F238E27FC236}">
                <a16:creationId xmlns:a16="http://schemas.microsoft.com/office/drawing/2014/main" id="{80D0BE42-EA73-A73D-8E2C-032BCC32D473}"/>
              </a:ext>
            </a:extLst>
          </p:cNvPr>
          <p:cNvSpPr/>
          <p:nvPr/>
        </p:nvSpPr>
        <p:spPr>
          <a:xfrm>
            <a:off x="6843252" y="115630"/>
            <a:ext cx="5242684" cy="710279"/>
          </a:xfrm>
          <a:prstGeom prst="roundRect">
            <a:avLst>
              <a:gd name="adj" fmla="val 36667"/>
            </a:avLst>
          </a:prstGeom>
          <a:solidFill>
            <a:srgbClr val="481C35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4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خمن الشعار الصحيح</a:t>
            </a:r>
          </a:p>
        </p:txBody>
      </p:sp>
      <p:pic>
        <p:nvPicPr>
          <p:cNvPr id="2" name="وسائط1">
            <a:hlinkClick r:id="" action="ppaction://media"/>
            <a:extLst>
              <a:ext uri="{FF2B5EF4-FFF2-40B4-BE49-F238E27FC236}">
                <a16:creationId xmlns:a16="http://schemas.microsoft.com/office/drawing/2014/main" id="{E48C6B9F-64A5-DCA2-9E02-641621FEBEA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30832" t="16879" r="30460" b="11581"/>
          <a:stretch>
            <a:fillRect/>
          </a:stretch>
        </p:blipFill>
        <p:spPr>
          <a:xfrm>
            <a:off x="66662" y="0"/>
            <a:ext cx="1075174" cy="1089598"/>
          </a:xfrm>
          <a:prstGeom prst="ellipse">
            <a:avLst/>
          </a:prstGeom>
        </p:spPr>
      </p:pic>
      <p:sp>
        <p:nvSpPr>
          <p:cNvPr id="11" name="مستطيل 10">
            <a:extLst>
              <a:ext uri="{FF2B5EF4-FFF2-40B4-BE49-F238E27FC236}">
                <a16:creationId xmlns:a16="http://schemas.microsoft.com/office/drawing/2014/main" id="{66FDE0AB-C522-EE2B-D464-F13E63F00436}"/>
              </a:ext>
            </a:extLst>
          </p:cNvPr>
          <p:cNvSpPr/>
          <p:nvPr/>
        </p:nvSpPr>
        <p:spPr>
          <a:xfrm>
            <a:off x="816077" y="1369156"/>
            <a:ext cx="10658691" cy="449265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8" name="مربع نص 7">
            <a:extLst>
              <a:ext uri="{FF2B5EF4-FFF2-40B4-BE49-F238E27FC236}">
                <a16:creationId xmlns:a16="http://schemas.microsoft.com/office/drawing/2014/main" id="{7D01CB92-C640-17F5-E5E1-EB1F1AF3D6C6}"/>
              </a:ext>
            </a:extLst>
          </p:cNvPr>
          <p:cNvSpPr txBox="1"/>
          <p:nvPr/>
        </p:nvSpPr>
        <p:spPr>
          <a:xfrm>
            <a:off x="7090105" y="1426073"/>
            <a:ext cx="105100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0">
                <a:solidFill>
                  <a:srgbClr val="00B050"/>
                </a:solidFill>
                <a:latin typeface="Wide Latin" panose="020A0A07050505020404" pitchFamily="18" charset="0"/>
                <a:sym typeface="Wingdings" panose="05000000000000000000" pitchFamily="2" charset="2"/>
              </a:rPr>
              <a:t></a:t>
            </a:r>
            <a:endParaRPr lang="ar-SA" sz="8000">
              <a:solidFill>
                <a:srgbClr val="00B050"/>
              </a:solidFill>
            </a:endParaRPr>
          </a:p>
        </p:txBody>
      </p:sp>
      <p:sp>
        <p:nvSpPr>
          <p:cNvPr id="9" name="مربع نص 8">
            <a:extLst>
              <a:ext uri="{FF2B5EF4-FFF2-40B4-BE49-F238E27FC236}">
                <a16:creationId xmlns:a16="http://schemas.microsoft.com/office/drawing/2014/main" id="{876D376C-66D6-4040-8432-D3E324B2C40C}"/>
              </a:ext>
            </a:extLst>
          </p:cNvPr>
          <p:cNvSpPr txBox="1"/>
          <p:nvPr/>
        </p:nvSpPr>
        <p:spPr>
          <a:xfrm>
            <a:off x="4837997" y="1369156"/>
            <a:ext cx="344129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7200">
                <a:solidFill>
                  <a:srgbClr val="FF0000"/>
                </a:solidFill>
                <a:latin typeface="Arial Rounded MT Bold" panose="020F0704030504030204" pitchFamily="34" charset="0"/>
              </a:rPr>
              <a:t>x</a:t>
            </a:r>
            <a:endParaRPr lang="ar-SA" sz="7200">
              <a:solidFill>
                <a:srgbClr val="FF0000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5" name="صورة 4" descr="صورة تحتوي على التلون, لقطة شاشة, مستطيل, ميدان/ مربع&#10;&#10;قد يكون المحتوى الذي تم إنشاؤه بواسطة الذكاء الاصطناعي غير صحيح.">
            <a:extLst>
              <a:ext uri="{FF2B5EF4-FFF2-40B4-BE49-F238E27FC236}">
                <a16:creationId xmlns:a16="http://schemas.microsoft.com/office/drawing/2014/main" id="{A1876A61-DD0C-3C43-CF47-DA6865B2081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0997" y="1969320"/>
            <a:ext cx="10658692" cy="3603880"/>
          </a:xfrm>
          <a:prstGeom prst="rect">
            <a:avLst/>
          </a:prstGeom>
        </p:spPr>
      </p:pic>
      <p:sp>
        <p:nvSpPr>
          <p:cNvPr id="7" name="مستطيل 6">
            <a:extLst>
              <a:ext uri="{FF2B5EF4-FFF2-40B4-BE49-F238E27FC236}">
                <a16:creationId xmlns:a16="http://schemas.microsoft.com/office/drawing/2014/main" id="{399F1C95-B63F-EA63-FA96-0F2E2CE13D2A}"/>
              </a:ext>
            </a:extLst>
          </p:cNvPr>
          <p:cNvSpPr/>
          <p:nvPr/>
        </p:nvSpPr>
        <p:spPr>
          <a:xfrm>
            <a:off x="6145422" y="1479942"/>
            <a:ext cx="374921" cy="42710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DD</a:t>
            </a:r>
            <a:endParaRPr lang="ar-SA">
              <a:solidFill>
                <a:schemeClr val="tx1"/>
              </a:solidFill>
            </a:endParaRPr>
          </a:p>
        </p:txBody>
      </p:sp>
      <p:sp>
        <p:nvSpPr>
          <p:cNvPr id="6" name="مربع نص 5">
            <a:extLst>
              <a:ext uri="{FF2B5EF4-FFF2-40B4-BE49-F238E27FC236}">
                <a16:creationId xmlns:a16="http://schemas.microsoft.com/office/drawing/2014/main" id="{4EADAF9F-5274-835A-E724-A3917491D366}"/>
              </a:ext>
            </a:extLst>
          </p:cNvPr>
          <p:cNvSpPr txBox="1"/>
          <p:nvPr/>
        </p:nvSpPr>
        <p:spPr>
          <a:xfrm>
            <a:off x="3456015" y="6390822"/>
            <a:ext cx="6128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>
                <a:latin typeface="Yu Mincho Light" panose="02020300000000000000" pitchFamily="18" charset="-128"/>
                <a:ea typeface="Yu Mincho Light" panose="02020300000000000000" pitchFamily="18" charset="-128"/>
              </a:rPr>
              <a:t>2024 </a:t>
            </a:r>
            <a:r>
              <a:rPr lang="ar-SA">
                <a:latin typeface="Yu Mincho Light" panose="02020300000000000000" pitchFamily="18" charset="-128"/>
                <a:ea typeface="Yu Mincho Light" panose="02020300000000000000" pitchFamily="18" charset="-128"/>
              </a:rPr>
              <a:t>   جميع الحقوق محفوظة لمتجر صندوق المسابقات© </a:t>
            </a:r>
            <a:r>
              <a:rPr lang="en-US">
                <a:latin typeface="Yu Mincho Light" panose="02020300000000000000" pitchFamily="18" charset="-128"/>
                <a:ea typeface="Yu Mincho Light" panose="02020300000000000000" pitchFamily="18" charset="-128"/>
              </a:rPr>
              <a:t> </a:t>
            </a:r>
            <a:endParaRPr lang="ar-SA"/>
          </a:p>
        </p:txBody>
      </p:sp>
      <p:pic>
        <p:nvPicPr>
          <p:cNvPr id="4" name="صورة 3">
            <a:extLst>
              <a:ext uri="{FF2B5EF4-FFF2-40B4-BE49-F238E27FC236}">
                <a16:creationId xmlns:a16="http://schemas.microsoft.com/office/drawing/2014/main" id="{54C3F9CC-58E8-0F82-A54C-8A26BE6211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58362" y="5508709"/>
            <a:ext cx="1800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224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55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3552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3552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8" grpId="0"/>
      <p:bldP spid="9" grpId="0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pct40">
          <a:fgClr>
            <a:schemeClr val="bg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840249E-000F-4FC9-9075-7E562325A7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القائمة">
            <a:hlinkClick r:id="rId4" action="ppaction://hlinksldjump"/>
            <a:extLst>
              <a:ext uri="{FF2B5EF4-FFF2-40B4-BE49-F238E27FC236}">
                <a16:creationId xmlns:a16="http://schemas.microsoft.com/office/drawing/2014/main" id="{BB6EC827-3374-EE69-DEFD-DB7EC47CD6B9}"/>
              </a:ext>
            </a:extLst>
          </p:cNvPr>
          <p:cNvSpPr/>
          <p:nvPr/>
        </p:nvSpPr>
        <p:spPr>
          <a:xfrm>
            <a:off x="175245" y="6125497"/>
            <a:ext cx="1732214" cy="602740"/>
          </a:xfrm>
          <a:prstGeom prst="roundRect">
            <a:avLst>
              <a:gd name="adj" fmla="val 36667"/>
            </a:avLst>
          </a:prstGeom>
          <a:solidFill>
            <a:schemeClr val="accent3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200" b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القائمة</a:t>
            </a:r>
          </a:p>
        </p:txBody>
      </p:sp>
      <p:sp>
        <p:nvSpPr>
          <p:cNvPr id="3" name="العنوان">
            <a:extLst>
              <a:ext uri="{FF2B5EF4-FFF2-40B4-BE49-F238E27FC236}">
                <a16:creationId xmlns:a16="http://schemas.microsoft.com/office/drawing/2014/main" id="{80D0BE42-EA73-A73D-8E2C-032BCC32D473}"/>
              </a:ext>
            </a:extLst>
          </p:cNvPr>
          <p:cNvSpPr/>
          <p:nvPr/>
        </p:nvSpPr>
        <p:spPr>
          <a:xfrm>
            <a:off x="6843252" y="115630"/>
            <a:ext cx="5242684" cy="710279"/>
          </a:xfrm>
          <a:prstGeom prst="roundRect">
            <a:avLst>
              <a:gd name="adj" fmla="val 36667"/>
            </a:avLst>
          </a:prstGeom>
          <a:solidFill>
            <a:srgbClr val="481C35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4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خمن الشعار الصحيح</a:t>
            </a:r>
          </a:p>
        </p:txBody>
      </p:sp>
      <p:pic>
        <p:nvPicPr>
          <p:cNvPr id="2" name="وسائط1">
            <a:hlinkClick r:id="" action="ppaction://media"/>
            <a:extLst>
              <a:ext uri="{FF2B5EF4-FFF2-40B4-BE49-F238E27FC236}">
                <a16:creationId xmlns:a16="http://schemas.microsoft.com/office/drawing/2014/main" id="{E48C6B9F-64A5-DCA2-9E02-641621FEBEA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30832" t="16879" r="30460" b="11581"/>
          <a:stretch>
            <a:fillRect/>
          </a:stretch>
        </p:blipFill>
        <p:spPr>
          <a:xfrm>
            <a:off x="66662" y="0"/>
            <a:ext cx="1075174" cy="1089598"/>
          </a:xfrm>
          <a:prstGeom prst="ellipse">
            <a:avLst/>
          </a:prstGeom>
        </p:spPr>
      </p:pic>
      <p:sp>
        <p:nvSpPr>
          <p:cNvPr id="11" name="مستطيل 10">
            <a:extLst>
              <a:ext uri="{FF2B5EF4-FFF2-40B4-BE49-F238E27FC236}">
                <a16:creationId xmlns:a16="http://schemas.microsoft.com/office/drawing/2014/main" id="{66FDE0AB-C522-EE2B-D464-F13E63F00436}"/>
              </a:ext>
            </a:extLst>
          </p:cNvPr>
          <p:cNvSpPr/>
          <p:nvPr/>
        </p:nvSpPr>
        <p:spPr>
          <a:xfrm>
            <a:off x="816077" y="1369156"/>
            <a:ext cx="10658691" cy="449265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8" name="مربع نص 7">
            <a:extLst>
              <a:ext uri="{FF2B5EF4-FFF2-40B4-BE49-F238E27FC236}">
                <a16:creationId xmlns:a16="http://schemas.microsoft.com/office/drawing/2014/main" id="{7D01CB92-C640-17F5-E5E1-EB1F1AF3D6C6}"/>
              </a:ext>
            </a:extLst>
          </p:cNvPr>
          <p:cNvSpPr txBox="1"/>
          <p:nvPr/>
        </p:nvSpPr>
        <p:spPr>
          <a:xfrm>
            <a:off x="4464891" y="1544951"/>
            <a:ext cx="105100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0">
                <a:solidFill>
                  <a:srgbClr val="00B050"/>
                </a:solidFill>
                <a:latin typeface="Wide Latin" panose="020A0A07050505020404" pitchFamily="18" charset="0"/>
                <a:sym typeface="Wingdings" panose="05000000000000000000" pitchFamily="2" charset="2"/>
              </a:rPr>
              <a:t></a:t>
            </a:r>
            <a:endParaRPr lang="ar-SA" sz="8000">
              <a:solidFill>
                <a:srgbClr val="00B050"/>
              </a:solidFill>
            </a:endParaRPr>
          </a:p>
        </p:txBody>
      </p:sp>
      <p:sp>
        <p:nvSpPr>
          <p:cNvPr id="9" name="مربع نص 8">
            <a:extLst>
              <a:ext uri="{FF2B5EF4-FFF2-40B4-BE49-F238E27FC236}">
                <a16:creationId xmlns:a16="http://schemas.microsoft.com/office/drawing/2014/main" id="{876D376C-66D6-4040-8432-D3E324B2C40C}"/>
              </a:ext>
            </a:extLst>
          </p:cNvPr>
          <p:cNvSpPr txBox="1"/>
          <p:nvPr/>
        </p:nvSpPr>
        <p:spPr>
          <a:xfrm>
            <a:off x="7020233" y="1369156"/>
            <a:ext cx="344129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7200">
                <a:solidFill>
                  <a:srgbClr val="FF0000"/>
                </a:solidFill>
                <a:latin typeface="Arial Rounded MT Bold" panose="020F0704030504030204" pitchFamily="34" charset="0"/>
              </a:rPr>
              <a:t>x</a:t>
            </a:r>
            <a:endParaRPr lang="ar-SA" sz="7200">
              <a:solidFill>
                <a:srgbClr val="FF0000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5" name="صورة 4" descr="صورة تحتوي على التلون, دائرة, الرسومات, مصباح&#10;&#10;قد يكون المحتوى الذي تم إنشاؤه بواسطة الذكاء الاصطناعي غير صحيح.">
            <a:extLst>
              <a:ext uri="{FF2B5EF4-FFF2-40B4-BE49-F238E27FC236}">
                <a16:creationId xmlns:a16="http://schemas.microsoft.com/office/drawing/2014/main" id="{B0EA7726-67FE-3C92-CB30-994AAFCFFDF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5868" y="2206671"/>
            <a:ext cx="9440263" cy="3191910"/>
          </a:xfrm>
          <a:prstGeom prst="rect">
            <a:avLst/>
          </a:prstGeom>
        </p:spPr>
      </p:pic>
      <p:sp>
        <p:nvSpPr>
          <p:cNvPr id="7" name="مستطيل 6">
            <a:extLst>
              <a:ext uri="{FF2B5EF4-FFF2-40B4-BE49-F238E27FC236}">
                <a16:creationId xmlns:a16="http://schemas.microsoft.com/office/drawing/2014/main" id="{13CC0C16-59AD-0BBB-47C6-4F1141FE58AD}"/>
              </a:ext>
            </a:extLst>
          </p:cNvPr>
          <p:cNvSpPr/>
          <p:nvPr/>
        </p:nvSpPr>
        <p:spPr>
          <a:xfrm>
            <a:off x="5988732" y="1459419"/>
            <a:ext cx="214534" cy="42710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DD</a:t>
            </a:r>
            <a:endParaRPr lang="ar-SA">
              <a:solidFill>
                <a:schemeClr val="tx1"/>
              </a:solidFill>
            </a:endParaRPr>
          </a:p>
        </p:txBody>
      </p:sp>
      <p:sp>
        <p:nvSpPr>
          <p:cNvPr id="6" name="مربع نص 5">
            <a:extLst>
              <a:ext uri="{FF2B5EF4-FFF2-40B4-BE49-F238E27FC236}">
                <a16:creationId xmlns:a16="http://schemas.microsoft.com/office/drawing/2014/main" id="{260D3655-9D96-0F68-662B-652706309320}"/>
              </a:ext>
            </a:extLst>
          </p:cNvPr>
          <p:cNvSpPr txBox="1"/>
          <p:nvPr/>
        </p:nvSpPr>
        <p:spPr>
          <a:xfrm>
            <a:off x="3778924" y="6424394"/>
            <a:ext cx="6128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>
                <a:latin typeface="Yu Mincho Light" panose="02020300000000000000" pitchFamily="18" charset="-128"/>
                <a:ea typeface="Yu Mincho Light" panose="02020300000000000000" pitchFamily="18" charset="-128"/>
              </a:rPr>
              <a:t>2024 </a:t>
            </a:r>
            <a:r>
              <a:rPr lang="ar-SA">
                <a:latin typeface="Yu Mincho Light" panose="02020300000000000000" pitchFamily="18" charset="-128"/>
                <a:ea typeface="Yu Mincho Light" panose="02020300000000000000" pitchFamily="18" charset="-128"/>
              </a:rPr>
              <a:t>   جميع الحقوق محفوظة لمتجر صندوق المسابقات© </a:t>
            </a:r>
            <a:r>
              <a:rPr lang="en-US">
                <a:latin typeface="Yu Mincho Light" panose="02020300000000000000" pitchFamily="18" charset="-128"/>
                <a:ea typeface="Yu Mincho Light" panose="02020300000000000000" pitchFamily="18" charset="-128"/>
              </a:rPr>
              <a:t> </a:t>
            </a:r>
            <a:endParaRPr lang="ar-SA"/>
          </a:p>
        </p:txBody>
      </p:sp>
      <p:pic>
        <p:nvPicPr>
          <p:cNvPr id="4" name="صورة 3">
            <a:extLst>
              <a:ext uri="{FF2B5EF4-FFF2-40B4-BE49-F238E27FC236}">
                <a16:creationId xmlns:a16="http://schemas.microsoft.com/office/drawing/2014/main" id="{6DF0985F-BF9B-79E2-5249-D1E57824A1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58362" y="5508709"/>
            <a:ext cx="1800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990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55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3552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3552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8" grpId="0"/>
      <p:bldP spid="9" grpId="0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pct40">
          <a:fgClr>
            <a:schemeClr val="bg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840249E-000F-4FC9-9075-7E562325A7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القائمة">
            <a:hlinkClick r:id="rId4" action="ppaction://hlinksldjump"/>
            <a:extLst>
              <a:ext uri="{FF2B5EF4-FFF2-40B4-BE49-F238E27FC236}">
                <a16:creationId xmlns:a16="http://schemas.microsoft.com/office/drawing/2014/main" id="{BB6EC827-3374-EE69-DEFD-DB7EC47CD6B9}"/>
              </a:ext>
            </a:extLst>
          </p:cNvPr>
          <p:cNvSpPr/>
          <p:nvPr/>
        </p:nvSpPr>
        <p:spPr>
          <a:xfrm>
            <a:off x="175245" y="6125497"/>
            <a:ext cx="1732214" cy="602740"/>
          </a:xfrm>
          <a:prstGeom prst="roundRect">
            <a:avLst>
              <a:gd name="adj" fmla="val 36667"/>
            </a:avLst>
          </a:prstGeom>
          <a:solidFill>
            <a:schemeClr val="accent3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200" b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القائمة</a:t>
            </a:r>
          </a:p>
        </p:txBody>
      </p:sp>
      <p:sp>
        <p:nvSpPr>
          <p:cNvPr id="3" name="العنوان">
            <a:extLst>
              <a:ext uri="{FF2B5EF4-FFF2-40B4-BE49-F238E27FC236}">
                <a16:creationId xmlns:a16="http://schemas.microsoft.com/office/drawing/2014/main" id="{80D0BE42-EA73-A73D-8E2C-032BCC32D473}"/>
              </a:ext>
            </a:extLst>
          </p:cNvPr>
          <p:cNvSpPr/>
          <p:nvPr/>
        </p:nvSpPr>
        <p:spPr>
          <a:xfrm>
            <a:off x="6843252" y="115630"/>
            <a:ext cx="5242684" cy="710279"/>
          </a:xfrm>
          <a:prstGeom prst="roundRect">
            <a:avLst>
              <a:gd name="adj" fmla="val 36667"/>
            </a:avLst>
          </a:prstGeom>
          <a:solidFill>
            <a:srgbClr val="481C35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4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خمن الشعار الصحيح</a:t>
            </a:r>
          </a:p>
        </p:txBody>
      </p:sp>
      <p:pic>
        <p:nvPicPr>
          <p:cNvPr id="2" name="وسائط1">
            <a:hlinkClick r:id="" action="ppaction://media"/>
            <a:extLst>
              <a:ext uri="{FF2B5EF4-FFF2-40B4-BE49-F238E27FC236}">
                <a16:creationId xmlns:a16="http://schemas.microsoft.com/office/drawing/2014/main" id="{E48C6B9F-64A5-DCA2-9E02-641621FEBEA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30832" t="16879" r="30460" b="11581"/>
          <a:stretch>
            <a:fillRect/>
          </a:stretch>
        </p:blipFill>
        <p:spPr>
          <a:xfrm>
            <a:off x="66662" y="0"/>
            <a:ext cx="1075174" cy="1089598"/>
          </a:xfrm>
          <a:prstGeom prst="ellipse">
            <a:avLst/>
          </a:prstGeom>
        </p:spPr>
      </p:pic>
      <p:sp>
        <p:nvSpPr>
          <p:cNvPr id="11" name="مستطيل 10">
            <a:extLst>
              <a:ext uri="{FF2B5EF4-FFF2-40B4-BE49-F238E27FC236}">
                <a16:creationId xmlns:a16="http://schemas.microsoft.com/office/drawing/2014/main" id="{66FDE0AB-C522-EE2B-D464-F13E63F00436}"/>
              </a:ext>
            </a:extLst>
          </p:cNvPr>
          <p:cNvSpPr/>
          <p:nvPr/>
        </p:nvSpPr>
        <p:spPr>
          <a:xfrm>
            <a:off x="816077" y="1369156"/>
            <a:ext cx="10658691" cy="449265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8" name="مربع نص 7">
            <a:extLst>
              <a:ext uri="{FF2B5EF4-FFF2-40B4-BE49-F238E27FC236}">
                <a16:creationId xmlns:a16="http://schemas.microsoft.com/office/drawing/2014/main" id="{7D01CB92-C640-17F5-E5E1-EB1F1AF3D6C6}"/>
              </a:ext>
            </a:extLst>
          </p:cNvPr>
          <p:cNvSpPr txBox="1"/>
          <p:nvPr/>
        </p:nvSpPr>
        <p:spPr>
          <a:xfrm>
            <a:off x="4548328" y="1307855"/>
            <a:ext cx="105100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0">
                <a:solidFill>
                  <a:srgbClr val="00B050"/>
                </a:solidFill>
                <a:latin typeface="Wide Latin" panose="020A0A07050505020404" pitchFamily="18" charset="0"/>
                <a:sym typeface="Wingdings" panose="05000000000000000000" pitchFamily="2" charset="2"/>
              </a:rPr>
              <a:t></a:t>
            </a:r>
            <a:endParaRPr lang="ar-SA" sz="8000">
              <a:solidFill>
                <a:srgbClr val="00B050"/>
              </a:solidFill>
            </a:endParaRPr>
          </a:p>
        </p:txBody>
      </p:sp>
      <p:sp>
        <p:nvSpPr>
          <p:cNvPr id="9" name="مربع نص 8">
            <a:extLst>
              <a:ext uri="{FF2B5EF4-FFF2-40B4-BE49-F238E27FC236}">
                <a16:creationId xmlns:a16="http://schemas.microsoft.com/office/drawing/2014/main" id="{876D376C-66D6-4040-8432-D3E324B2C40C}"/>
              </a:ext>
            </a:extLst>
          </p:cNvPr>
          <p:cNvSpPr txBox="1"/>
          <p:nvPr/>
        </p:nvSpPr>
        <p:spPr>
          <a:xfrm>
            <a:off x="7463139" y="1149477"/>
            <a:ext cx="344129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7200">
                <a:solidFill>
                  <a:srgbClr val="FF0000"/>
                </a:solidFill>
                <a:latin typeface="Arial Rounded MT Bold" panose="020F0704030504030204" pitchFamily="34" charset="0"/>
              </a:rPr>
              <a:t>x</a:t>
            </a:r>
            <a:endParaRPr lang="ar-SA" sz="7200">
              <a:solidFill>
                <a:srgbClr val="FF0000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6" name="صورة 5" descr="صورة تحتوي على حصان, رمز, شعار, قنزعة&#10;&#10;قد يكون المحتوى الذي تم إنشاؤه بواسطة الذكاء الاصطناعي غير صحيح.">
            <a:extLst>
              <a:ext uri="{FF2B5EF4-FFF2-40B4-BE49-F238E27FC236}">
                <a16:creationId xmlns:a16="http://schemas.microsoft.com/office/drawing/2014/main" id="{AC2D9146-893F-9F3B-2B54-540A2DCDCE9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122" y="2087792"/>
            <a:ext cx="10812242" cy="3655799"/>
          </a:xfrm>
          <a:prstGeom prst="rect">
            <a:avLst/>
          </a:prstGeom>
        </p:spPr>
      </p:pic>
      <p:sp>
        <p:nvSpPr>
          <p:cNvPr id="10" name="مستطيل 9">
            <a:extLst>
              <a:ext uri="{FF2B5EF4-FFF2-40B4-BE49-F238E27FC236}">
                <a16:creationId xmlns:a16="http://schemas.microsoft.com/office/drawing/2014/main" id="{24BA93E3-F546-9086-168D-CE848CB6EA6C}"/>
              </a:ext>
            </a:extLst>
          </p:cNvPr>
          <p:cNvSpPr/>
          <p:nvPr/>
        </p:nvSpPr>
        <p:spPr>
          <a:xfrm>
            <a:off x="6157418" y="1472511"/>
            <a:ext cx="374921" cy="42710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DD</a:t>
            </a:r>
            <a:endParaRPr lang="ar-SA">
              <a:solidFill>
                <a:schemeClr val="tx1"/>
              </a:solidFill>
            </a:endParaRPr>
          </a:p>
        </p:txBody>
      </p:sp>
      <p:pic>
        <p:nvPicPr>
          <p:cNvPr id="4" name="صورة 3">
            <a:extLst>
              <a:ext uri="{FF2B5EF4-FFF2-40B4-BE49-F238E27FC236}">
                <a16:creationId xmlns:a16="http://schemas.microsoft.com/office/drawing/2014/main" id="{0E92EAE7-0F3D-39D2-2485-7963298694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58362" y="5508709"/>
            <a:ext cx="1800000" cy="1800000"/>
          </a:xfrm>
          <a:prstGeom prst="rect">
            <a:avLst/>
          </a:prstGeom>
        </p:spPr>
      </p:pic>
      <p:sp>
        <p:nvSpPr>
          <p:cNvPr id="7" name="مربع نص 6">
            <a:extLst>
              <a:ext uri="{FF2B5EF4-FFF2-40B4-BE49-F238E27FC236}">
                <a16:creationId xmlns:a16="http://schemas.microsoft.com/office/drawing/2014/main" id="{CB96E18C-FF13-B22B-E1CD-960FC990E9BF}"/>
              </a:ext>
            </a:extLst>
          </p:cNvPr>
          <p:cNvSpPr txBox="1"/>
          <p:nvPr/>
        </p:nvSpPr>
        <p:spPr>
          <a:xfrm>
            <a:off x="3608614" y="6426867"/>
            <a:ext cx="6128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>
                <a:latin typeface="Yu Mincho Light" panose="02020300000000000000" pitchFamily="18" charset="-128"/>
                <a:ea typeface="Yu Mincho Light" panose="02020300000000000000" pitchFamily="18" charset="-128"/>
              </a:rPr>
              <a:t>2024 </a:t>
            </a:r>
            <a:r>
              <a:rPr lang="ar-SA">
                <a:latin typeface="Yu Mincho Light" panose="02020300000000000000" pitchFamily="18" charset="-128"/>
                <a:ea typeface="Yu Mincho Light" panose="02020300000000000000" pitchFamily="18" charset="-128"/>
              </a:rPr>
              <a:t>   جميع الحقوق محفوظة لمتجر صندوق المسابقات© </a:t>
            </a:r>
            <a:r>
              <a:rPr lang="en-US">
                <a:latin typeface="Yu Mincho Light" panose="02020300000000000000" pitchFamily="18" charset="-128"/>
                <a:ea typeface="Yu Mincho Light" panose="02020300000000000000" pitchFamily="18" charset="-128"/>
              </a:rPr>
              <a:t> </a:t>
            </a:r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1858309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55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3552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3552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8" grpId="0"/>
      <p:bldP spid="9" grpId="0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pct40">
          <a:fgClr>
            <a:schemeClr val="bg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840249E-000F-4FC9-9075-7E562325A7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القائمة">
            <a:hlinkClick r:id="rId4" action="ppaction://hlinksldjump"/>
            <a:extLst>
              <a:ext uri="{FF2B5EF4-FFF2-40B4-BE49-F238E27FC236}">
                <a16:creationId xmlns:a16="http://schemas.microsoft.com/office/drawing/2014/main" id="{BB6EC827-3374-EE69-DEFD-DB7EC47CD6B9}"/>
              </a:ext>
            </a:extLst>
          </p:cNvPr>
          <p:cNvSpPr/>
          <p:nvPr/>
        </p:nvSpPr>
        <p:spPr>
          <a:xfrm>
            <a:off x="175245" y="6125497"/>
            <a:ext cx="1732214" cy="602740"/>
          </a:xfrm>
          <a:prstGeom prst="roundRect">
            <a:avLst>
              <a:gd name="adj" fmla="val 36667"/>
            </a:avLst>
          </a:prstGeom>
          <a:solidFill>
            <a:schemeClr val="accent3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200" b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القائمة</a:t>
            </a:r>
          </a:p>
        </p:txBody>
      </p:sp>
      <p:sp>
        <p:nvSpPr>
          <p:cNvPr id="3" name="العنوان">
            <a:extLst>
              <a:ext uri="{FF2B5EF4-FFF2-40B4-BE49-F238E27FC236}">
                <a16:creationId xmlns:a16="http://schemas.microsoft.com/office/drawing/2014/main" id="{80D0BE42-EA73-A73D-8E2C-032BCC32D473}"/>
              </a:ext>
            </a:extLst>
          </p:cNvPr>
          <p:cNvSpPr/>
          <p:nvPr/>
        </p:nvSpPr>
        <p:spPr>
          <a:xfrm>
            <a:off x="6843252" y="115630"/>
            <a:ext cx="5242684" cy="710279"/>
          </a:xfrm>
          <a:prstGeom prst="roundRect">
            <a:avLst>
              <a:gd name="adj" fmla="val 36667"/>
            </a:avLst>
          </a:prstGeom>
          <a:solidFill>
            <a:srgbClr val="481C35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4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خمن الشعار الصحيح</a:t>
            </a:r>
          </a:p>
        </p:txBody>
      </p:sp>
      <p:pic>
        <p:nvPicPr>
          <p:cNvPr id="2" name="وسائط1">
            <a:hlinkClick r:id="" action="ppaction://media"/>
            <a:extLst>
              <a:ext uri="{FF2B5EF4-FFF2-40B4-BE49-F238E27FC236}">
                <a16:creationId xmlns:a16="http://schemas.microsoft.com/office/drawing/2014/main" id="{E48C6B9F-64A5-DCA2-9E02-641621FEBEA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30832" t="16879" r="30460" b="11581"/>
          <a:stretch>
            <a:fillRect/>
          </a:stretch>
        </p:blipFill>
        <p:spPr>
          <a:xfrm>
            <a:off x="66662" y="0"/>
            <a:ext cx="1075174" cy="1089598"/>
          </a:xfrm>
          <a:prstGeom prst="ellipse">
            <a:avLst/>
          </a:prstGeom>
        </p:spPr>
      </p:pic>
      <p:sp>
        <p:nvSpPr>
          <p:cNvPr id="11" name="مستطيل 10">
            <a:extLst>
              <a:ext uri="{FF2B5EF4-FFF2-40B4-BE49-F238E27FC236}">
                <a16:creationId xmlns:a16="http://schemas.microsoft.com/office/drawing/2014/main" id="{66FDE0AB-C522-EE2B-D464-F13E63F00436}"/>
              </a:ext>
            </a:extLst>
          </p:cNvPr>
          <p:cNvSpPr/>
          <p:nvPr/>
        </p:nvSpPr>
        <p:spPr>
          <a:xfrm>
            <a:off x="816077" y="1369156"/>
            <a:ext cx="10658691" cy="449265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8" name="مربع نص 7">
            <a:extLst>
              <a:ext uri="{FF2B5EF4-FFF2-40B4-BE49-F238E27FC236}">
                <a16:creationId xmlns:a16="http://schemas.microsoft.com/office/drawing/2014/main" id="{7D01CB92-C640-17F5-E5E1-EB1F1AF3D6C6}"/>
              </a:ext>
            </a:extLst>
          </p:cNvPr>
          <p:cNvSpPr txBox="1"/>
          <p:nvPr/>
        </p:nvSpPr>
        <p:spPr>
          <a:xfrm>
            <a:off x="4622207" y="1215819"/>
            <a:ext cx="105100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0">
                <a:solidFill>
                  <a:srgbClr val="00B050"/>
                </a:solidFill>
                <a:latin typeface="Wide Latin" panose="020A0A07050505020404" pitchFamily="18" charset="0"/>
                <a:sym typeface="Wingdings" panose="05000000000000000000" pitchFamily="2" charset="2"/>
              </a:rPr>
              <a:t></a:t>
            </a:r>
            <a:endParaRPr lang="ar-SA" sz="8000">
              <a:solidFill>
                <a:srgbClr val="00B050"/>
              </a:solidFill>
            </a:endParaRPr>
          </a:p>
        </p:txBody>
      </p:sp>
      <p:sp>
        <p:nvSpPr>
          <p:cNvPr id="9" name="مربع نص 8">
            <a:extLst>
              <a:ext uri="{FF2B5EF4-FFF2-40B4-BE49-F238E27FC236}">
                <a16:creationId xmlns:a16="http://schemas.microsoft.com/office/drawing/2014/main" id="{876D376C-66D6-4040-8432-D3E324B2C40C}"/>
              </a:ext>
            </a:extLst>
          </p:cNvPr>
          <p:cNvSpPr txBox="1"/>
          <p:nvPr/>
        </p:nvSpPr>
        <p:spPr>
          <a:xfrm>
            <a:off x="6970889" y="1103238"/>
            <a:ext cx="344129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7200">
                <a:solidFill>
                  <a:srgbClr val="FF0000"/>
                </a:solidFill>
                <a:latin typeface="Arial Rounded MT Bold" panose="020F0704030504030204" pitchFamily="34" charset="0"/>
              </a:rPr>
              <a:t>x</a:t>
            </a:r>
            <a:endParaRPr lang="ar-SA" sz="7200">
              <a:solidFill>
                <a:srgbClr val="FF0000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6" name="صورة 5" descr="صورة تحتوي على الرسومات, لقطة شاشة, تصميم الجرافيك, الخط&#10;&#10;قد يكون المحتوى الذي تم إنشاؤه بواسطة الذكاء الاصطناعي غير صحيح.">
            <a:extLst>
              <a:ext uri="{FF2B5EF4-FFF2-40B4-BE49-F238E27FC236}">
                <a16:creationId xmlns:a16="http://schemas.microsoft.com/office/drawing/2014/main" id="{AE764C29-F85F-774B-0365-C2A9C528758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249" y="1780071"/>
            <a:ext cx="11241207" cy="3800839"/>
          </a:xfrm>
          <a:prstGeom prst="rect">
            <a:avLst/>
          </a:prstGeom>
        </p:spPr>
      </p:pic>
      <p:sp>
        <p:nvSpPr>
          <p:cNvPr id="12" name="مستطيل 11">
            <a:extLst>
              <a:ext uri="{FF2B5EF4-FFF2-40B4-BE49-F238E27FC236}">
                <a16:creationId xmlns:a16="http://schemas.microsoft.com/office/drawing/2014/main" id="{D5C5EA7E-1C80-D725-B359-02B917F6EDF9}"/>
              </a:ext>
            </a:extLst>
          </p:cNvPr>
          <p:cNvSpPr/>
          <p:nvPr/>
        </p:nvSpPr>
        <p:spPr>
          <a:xfrm>
            <a:off x="5973358" y="1479942"/>
            <a:ext cx="344128" cy="42710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DD</a:t>
            </a:r>
            <a:endParaRPr lang="ar-SA">
              <a:solidFill>
                <a:schemeClr val="tx1"/>
              </a:solidFill>
            </a:endParaRPr>
          </a:p>
        </p:txBody>
      </p:sp>
      <p:pic>
        <p:nvPicPr>
          <p:cNvPr id="4" name="صورة 3">
            <a:extLst>
              <a:ext uri="{FF2B5EF4-FFF2-40B4-BE49-F238E27FC236}">
                <a16:creationId xmlns:a16="http://schemas.microsoft.com/office/drawing/2014/main" id="{94CE8EAC-11FA-E83F-4354-C17E3A792D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92000" y="5488844"/>
            <a:ext cx="1800000" cy="1800000"/>
          </a:xfrm>
          <a:prstGeom prst="rect">
            <a:avLst/>
          </a:prstGeom>
        </p:spPr>
      </p:pic>
      <p:sp>
        <p:nvSpPr>
          <p:cNvPr id="5" name="مربع نص 4">
            <a:extLst>
              <a:ext uri="{FF2B5EF4-FFF2-40B4-BE49-F238E27FC236}">
                <a16:creationId xmlns:a16="http://schemas.microsoft.com/office/drawing/2014/main" id="{B30DC13F-2A7D-FA56-2840-4473055D7DB5}"/>
              </a:ext>
            </a:extLst>
          </p:cNvPr>
          <p:cNvSpPr txBox="1"/>
          <p:nvPr/>
        </p:nvSpPr>
        <p:spPr>
          <a:xfrm>
            <a:off x="3770229" y="6446638"/>
            <a:ext cx="5094514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>
                <a:latin typeface="Yu Mincho Light" panose="02020300000000000000" pitchFamily="18" charset="-128"/>
                <a:ea typeface="Yu Mincho Light" panose="02020300000000000000" pitchFamily="18" charset="-128"/>
              </a:rPr>
              <a:t>2024 </a:t>
            </a:r>
            <a:r>
              <a:rPr lang="ar-SA">
                <a:latin typeface="Yu Mincho Light" panose="02020300000000000000" pitchFamily="18" charset="-128"/>
                <a:ea typeface="Yu Mincho Light" panose="02020300000000000000" pitchFamily="18" charset="-128"/>
              </a:rPr>
              <a:t>   جميع الحقوق محفوظة لمتجر صندوق المسابقات© </a:t>
            </a:r>
            <a:r>
              <a:rPr lang="en-US">
                <a:latin typeface="Yu Mincho Light" panose="02020300000000000000" pitchFamily="18" charset="-128"/>
                <a:ea typeface="Yu Mincho Light" panose="02020300000000000000" pitchFamily="18" charset="-128"/>
              </a:rPr>
              <a:t> </a:t>
            </a:r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2636399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55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3552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3552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8" grpId="0"/>
      <p:bldP spid="9" grpId="0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pct40">
          <a:fgClr>
            <a:schemeClr val="bg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840249E-000F-4FC9-9075-7E562325A7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القائمة">
            <a:hlinkClick r:id="rId4" action="ppaction://hlinksldjump"/>
            <a:extLst>
              <a:ext uri="{FF2B5EF4-FFF2-40B4-BE49-F238E27FC236}">
                <a16:creationId xmlns:a16="http://schemas.microsoft.com/office/drawing/2014/main" id="{BB6EC827-3374-EE69-DEFD-DB7EC47CD6B9}"/>
              </a:ext>
            </a:extLst>
          </p:cNvPr>
          <p:cNvSpPr/>
          <p:nvPr/>
        </p:nvSpPr>
        <p:spPr>
          <a:xfrm>
            <a:off x="175245" y="6125497"/>
            <a:ext cx="1732214" cy="602740"/>
          </a:xfrm>
          <a:prstGeom prst="roundRect">
            <a:avLst>
              <a:gd name="adj" fmla="val 36667"/>
            </a:avLst>
          </a:prstGeom>
          <a:solidFill>
            <a:schemeClr val="accent3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200" b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القائمة</a:t>
            </a:r>
          </a:p>
        </p:txBody>
      </p:sp>
      <p:sp>
        <p:nvSpPr>
          <p:cNvPr id="3" name="العنوان">
            <a:extLst>
              <a:ext uri="{FF2B5EF4-FFF2-40B4-BE49-F238E27FC236}">
                <a16:creationId xmlns:a16="http://schemas.microsoft.com/office/drawing/2014/main" id="{80D0BE42-EA73-A73D-8E2C-032BCC32D473}"/>
              </a:ext>
            </a:extLst>
          </p:cNvPr>
          <p:cNvSpPr/>
          <p:nvPr/>
        </p:nvSpPr>
        <p:spPr>
          <a:xfrm>
            <a:off x="6843252" y="115630"/>
            <a:ext cx="5242684" cy="710279"/>
          </a:xfrm>
          <a:prstGeom prst="roundRect">
            <a:avLst>
              <a:gd name="adj" fmla="val 36667"/>
            </a:avLst>
          </a:prstGeom>
          <a:solidFill>
            <a:srgbClr val="481C35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4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خمن الشعار الصحيح</a:t>
            </a:r>
          </a:p>
        </p:txBody>
      </p:sp>
      <p:pic>
        <p:nvPicPr>
          <p:cNvPr id="2" name="وسائط1">
            <a:hlinkClick r:id="" action="ppaction://media"/>
            <a:extLst>
              <a:ext uri="{FF2B5EF4-FFF2-40B4-BE49-F238E27FC236}">
                <a16:creationId xmlns:a16="http://schemas.microsoft.com/office/drawing/2014/main" id="{E48C6B9F-64A5-DCA2-9E02-641621FEBEA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30832" t="16879" r="30460" b="11581"/>
          <a:stretch>
            <a:fillRect/>
          </a:stretch>
        </p:blipFill>
        <p:spPr>
          <a:xfrm>
            <a:off x="66662" y="0"/>
            <a:ext cx="1075174" cy="1089598"/>
          </a:xfrm>
          <a:prstGeom prst="ellipse">
            <a:avLst/>
          </a:prstGeom>
        </p:spPr>
      </p:pic>
      <p:sp>
        <p:nvSpPr>
          <p:cNvPr id="11" name="مستطيل 10">
            <a:extLst>
              <a:ext uri="{FF2B5EF4-FFF2-40B4-BE49-F238E27FC236}">
                <a16:creationId xmlns:a16="http://schemas.microsoft.com/office/drawing/2014/main" id="{66FDE0AB-C522-EE2B-D464-F13E63F00436}"/>
              </a:ext>
            </a:extLst>
          </p:cNvPr>
          <p:cNvSpPr/>
          <p:nvPr/>
        </p:nvSpPr>
        <p:spPr>
          <a:xfrm>
            <a:off x="816077" y="1369156"/>
            <a:ext cx="10658691" cy="449265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8" name="مربع نص 7">
            <a:extLst>
              <a:ext uri="{FF2B5EF4-FFF2-40B4-BE49-F238E27FC236}">
                <a16:creationId xmlns:a16="http://schemas.microsoft.com/office/drawing/2014/main" id="{7D01CB92-C640-17F5-E5E1-EB1F1AF3D6C6}"/>
              </a:ext>
            </a:extLst>
          </p:cNvPr>
          <p:cNvSpPr txBox="1"/>
          <p:nvPr/>
        </p:nvSpPr>
        <p:spPr>
          <a:xfrm>
            <a:off x="4602542" y="1479942"/>
            <a:ext cx="105100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0">
                <a:solidFill>
                  <a:srgbClr val="00B050"/>
                </a:solidFill>
                <a:latin typeface="Wide Latin" panose="020A0A07050505020404" pitchFamily="18" charset="0"/>
                <a:sym typeface="Wingdings" panose="05000000000000000000" pitchFamily="2" charset="2"/>
              </a:rPr>
              <a:t></a:t>
            </a:r>
            <a:endParaRPr lang="ar-SA" sz="8000">
              <a:solidFill>
                <a:srgbClr val="00B050"/>
              </a:solidFill>
            </a:endParaRPr>
          </a:p>
        </p:txBody>
      </p:sp>
      <p:sp>
        <p:nvSpPr>
          <p:cNvPr id="9" name="مربع نص 8">
            <a:extLst>
              <a:ext uri="{FF2B5EF4-FFF2-40B4-BE49-F238E27FC236}">
                <a16:creationId xmlns:a16="http://schemas.microsoft.com/office/drawing/2014/main" id="{876D376C-66D6-4040-8432-D3E324B2C40C}"/>
              </a:ext>
            </a:extLst>
          </p:cNvPr>
          <p:cNvSpPr txBox="1"/>
          <p:nvPr/>
        </p:nvSpPr>
        <p:spPr>
          <a:xfrm>
            <a:off x="6970889" y="1302702"/>
            <a:ext cx="344129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7200">
                <a:solidFill>
                  <a:srgbClr val="FF0000"/>
                </a:solidFill>
                <a:latin typeface="Arial Rounded MT Bold" panose="020F0704030504030204" pitchFamily="34" charset="0"/>
              </a:rPr>
              <a:t>x</a:t>
            </a:r>
            <a:endParaRPr lang="ar-SA" sz="7200">
              <a:solidFill>
                <a:srgbClr val="FF0000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5" name="صورة 4" descr="صورة تحتوي على رسوم متحركة, فن&#10;&#10;قد يكون المحتوى الذي تم إنشاؤه بواسطة الذكاء الاصطناعي غير صحيح.">
            <a:extLst>
              <a:ext uri="{FF2B5EF4-FFF2-40B4-BE49-F238E27FC236}">
                <a16:creationId xmlns:a16="http://schemas.microsoft.com/office/drawing/2014/main" id="{5D93EBFF-CCB8-9442-8D28-BC234E2140B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237" y="2122494"/>
            <a:ext cx="10409686" cy="3519687"/>
          </a:xfrm>
          <a:prstGeom prst="rect">
            <a:avLst/>
          </a:prstGeom>
        </p:spPr>
      </p:pic>
      <p:sp>
        <p:nvSpPr>
          <p:cNvPr id="7" name="مستطيل 6">
            <a:extLst>
              <a:ext uri="{FF2B5EF4-FFF2-40B4-BE49-F238E27FC236}">
                <a16:creationId xmlns:a16="http://schemas.microsoft.com/office/drawing/2014/main" id="{CE9F7598-010C-3020-890A-A9D0F04BD90C}"/>
              </a:ext>
            </a:extLst>
          </p:cNvPr>
          <p:cNvSpPr/>
          <p:nvPr/>
        </p:nvSpPr>
        <p:spPr>
          <a:xfrm>
            <a:off x="5968090" y="1479942"/>
            <a:ext cx="344128" cy="42710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DD</a:t>
            </a:r>
            <a:endParaRPr lang="ar-SA">
              <a:solidFill>
                <a:schemeClr val="tx1"/>
              </a:solidFill>
            </a:endParaRPr>
          </a:p>
        </p:txBody>
      </p:sp>
      <p:pic>
        <p:nvPicPr>
          <p:cNvPr id="4" name="صورة 3">
            <a:extLst>
              <a:ext uri="{FF2B5EF4-FFF2-40B4-BE49-F238E27FC236}">
                <a16:creationId xmlns:a16="http://schemas.microsoft.com/office/drawing/2014/main" id="{119A0544-865D-BAED-4869-818582AA507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4043" y="5495519"/>
            <a:ext cx="1800000" cy="1800000"/>
          </a:xfrm>
          <a:prstGeom prst="rect">
            <a:avLst/>
          </a:prstGeom>
        </p:spPr>
      </p:pic>
      <p:sp>
        <p:nvSpPr>
          <p:cNvPr id="10" name="مربع نص 9">
            <a:extLst>
              <a:ext uri="{FF2B5EF4-FFF2-40B4-BE49-F238E27FC236}">
                <a16:creationId xmlns:a16="http://schemas.microsoft.com/office/drawing/2014/main" id="{1D239345-51CA-7D1F-5A8D-82AE47B4F4AE}"/>
              </a:ext>
            </a:extLst>
          </p:cNvPr>
          <p:cNvSpPr txBox="1"/>
          <p:nvPr/>
        </p:nvSpPr>
        <p:spPr>
          <a:xfrm>
            <a:off x="3757645" y="6420236"/>
            <a:ext cx="467671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>
                <a:latin typeface="Yu Mincho Light" panose="02020300000000000000" pitchFamily="18" charset="-128"/>
                <a:ea typeface="Yu Mincho Light" panose="02020300000000000000" pitchFamily="18" charset="-128"/>
              </a:rPr>
              <a:t>2024 </a:t>
            </a:r>
            <a:r>
              <a:rPr lang="ar-SA">
                <a:latin typeface="Yu Mincho Light" panose="02020300000000000000" pitchFamily="18" charset="-128"/>
                <a:ea typeface="Yu Mincho Light" panose="02020300000000000000" pitchFamily="18" charset="-128"/>
              </a:rPr>
              <a:t>   جميع الحقوق محفوظة لمتجر صندوق المسابقات© </a:t>
            </a:r>
            <a:r>
              <a:rPr lang="en-US">
                <a:latin typeface="Yu Mincho Light" panose="02020300000000000000" pitchFamily="18" charset="-128"/>
                <a:ea typeface="Yu Mincho Light" panose="02020300000000000000" pitchFamily="18" charset="-128"/>
              </a:rPr>
              <a:t> </a:t>
            </a:r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3604395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55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3552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3552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8" grpId="0"/>
      <p:bldP spid="9" grpId="0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pct40">
          <a:fgClr>
            <a:schemeClr val="bg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BE6A3B0-435A-32F1-CCAE-92BC780090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العنوان">
            <a:extLst>
              <a:ext uri="{FF2B5EF4-FFF2-40B4-BE49-F238E27FC236}">
                <a16:creationId xmlns:a16="http://schemas.microsoft.com/office/drawing/2014/main" id="{1E654EC3-F7D0-98EA-1652-23B1B9EF074A}"/>
              </a:ext>
            </a:extLst>
          </p:cNvPr>
          <p:cNvSpPr/>
          <p:nvPr/>
        </p:nvSpPr>
        <p:spPr>
          <a:xfrm>
            <a:off x="1929944" y="79959"/>
            <a:ext cx="8667600" cy="1155291"/>
          </a:xfrm>
          <a:prstGeom prst="roundRect">
            <a:avLst>
              <a:gd name="adj" fmla="val 36667"/>
            </a:avLst>
          </a:prstGeom>
          <a:solidFill>
            <a:srgbClr val="481C35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sz="6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خمن المثل بدون كلام</a:t>
            </a:r>
          </a:p>
        </p:txBody>
      </p:sp>
      <p:sp>
        <p:nvSpPr>
          <p:cNvPr id="15" name="3">
            <a:hlinkClick r:id="rId2" action="ppaction://hlinksldjump"/>
            <a:extLst>
              <a:ext uri="{FF2B5EF4-FFF2-40B4-BE49-F238E27FC236}">
                <a16:creationId xmlns:a16="http://schemas.microsoft.com/office/drawing/2014/main" id="{4BC171BA-1464-C59B-D255-134F8D949000}"/>
              </a:ext>
            </a:extLst>
          </p:cNvPr>
          <p:cNvSpPr/>
          <p:nvPr/>
        </p:nvSpPr>
        <p:spPr>
          <a:xfrm>
            <a:off x="7059372" y="1519174"/>
            <a:ext cx="1374263" cy="1155291"/>
          </a:xfrm>
          <a:prstGeom prst="roundRect">
            <a:avLst>
              <a:gd name="adj" fmla="val 36667"/>
            </a:avLst>
          </a:prstGeom>
          <a:solidFill>
            <a:srgbClr val="071229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</a:t>
            </a:r>
            <a:endParaRPr kumimoji="0" lang="ar-SA" sz="60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4">
            <a:hlinkClick r:id="rId3" action="ppaction://hlinksldjump"/>
            <a:extLst>
              <a:ext uri="{FF2B5EF4-FFF2-40B4-BE49-F238E27FC236}">
                <a16:creationId xmlns:a16="http://schemas.microsoft.com/office/drawing/2014/main" id="{EF71B51B-0AD4-C981-BDD6-661D48EB517A}"/>
              </a:ext>
            </a:extLst>
          </p:cNvPr>
          <p:cNvSpPr/>
          <p:nvPr/>
        </p:nvSpPr>
        <p:spPr>
          <a:xfrm>
            <a:off x="5408868" y="1519174"/>
            <a:ext cx="1374263" cy="1155291"/>
          </a:xfrm>
          <a:prstGeom prst="roundRect">
            <a:avLst>
              <a:gd name="adj" fmla="val 36667"/>
            </a:avLst>
          </a:prstGeom>
          <a:solidFill>
            <a:srgbClr val="071229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</a:t>
            </a:r>
            <a:endParaRPr kumimoji="0" lang="ar-SA" sz="60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5">
            <a:hlinkClick r:id="rId4" action="ppaction://hlinksldjump"/>
            <a:extLst>
              <a:ext uri="{FF2B5EF4-FFF2-40B4-BE49-F238E27FC236}">
                <a16:creationId xmlns:a16="http://schemas.microsoft.com/office/drawing/2014/main" id="{290B0391-C5E0-DD77-873F-8062318218EF}"/>
              </a:ext>
            </a:extLst>
          </p:cNvPr>
          <p:cNvSpPr/>
          <p:nvPr/>
        </p:nvSpPr>
        <p:spPr>
          <a:xfrm>
            <a:off x="3758364" y="1532701"/>
            <a:ext cx="1374263" cy="1155291"/>
          </a:xfrm>
          <a:prstGeom prst="roundRect">
            <a:avLst>
              <a:gd name="adj" fmla="val 36667"/>
            </a:avLst>
          </a:prstGeom>
          <a:solidFill>
            <a:srgbClr val="071229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5</a:t>
            </a:r>
            <a:endParaRPr kumimoji="0" lang="ar-SA" sz="60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6">
            <a:hlinkClick r:id="rId5" action="ppaction://hlinksldjump"/>
            <a:extLst>
              <a:ext uri="{FF2B5EF4-FFF2-40B4-BE49-F238E27FC236}">
                <a16:creationId xmlns:a16="http://schemas.microsoft.com/office/drawing/2014/main" id="{B3B43AB8-3DAD-D0A3-5FD1-64474257CE60}"/>
              </a:ext>
            </a:extLst>
          </p:cNvPr>
          <p:cNvSpPr/>
          <p:nvPr/>
        </p:nvSpPr>
        <p:spPr>
          <a:xfrm>
            <a:off x="2087902" y="1532703"/>
            <a:ext cx="1374263" cy="1155291"/>
          </a:xfrm>
          <a:prstGeom prst="roundRect">
            <a:avLst>
              <a:gd name="adj" fmla="val 36667"/>
            </a:avLst>
          </a:prstGeom>
          <a:solidFill>
            <a:srgbClr val="071229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6</a:t>
            </a:r>
            <a:endParaRPr kumimoji="0" lang="ar-SA" sz="60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9" name="7">
            <a:hlinkClick r:id="rId6" action="ppaction://hlinksldjump"/>
            <a:extLst>
              <a:ext uri="{FF2B5EF4-FFF2-40B4-BE49-F238E27FC236}">
                <a16:creationId xmlns:a16="http://schemas.microsoft.com/office/drawing/2014/main" id="{6747134C-5B86-0BA1-1790-E047FC7F622D}"/>
              </a:ext>
            </a:extLst>
          </p:cNvPr>
          <p:cNvSpPr/>
          <p:nvPr/>
        </p:nvSpPr>
        <p:spPr>
          <a:xfrm>
            <a:off x="370625" y="1532704"/>
            <a:ext cx="1374263" cy="1155291"/>
          </a:xfrm>
          <a:prstGeom prst="roundRect">
            <a:avLst>
              <a:gd name="adj" fmla="val 36667"/>
            </a:avLst>
          </a:prstGeom>
          <a:solidFill>
            <a:srgbClr val="071229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7</a:t>
            </a:r>
            <a:endParaRPr kumimoji="0" lang="ar-SA" sz="60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0" name="8">
            <a:hlinkClick r:id="rId7" action="ppaction://hlinksldjump"/>
            <a:extLst>
              <a:ext uri="{FF2B5EF4-FFF2-40B4-BE49-F238E27FC236}">
                <a16:creationId xmlns:a16="http://schemas.microsoft.com/office/drawing/2014/main" id="{E1282AFB-779D-9975-7F47-AA7184A59A5B}"/>
              </a:ext>
            </a:extLst>
          </p:cNvPr>
          <p:cNvSpPr/>
          <p:nvPr/>
        </p:nvSpPr>
        <p:spPr>
          <a:xfrm>
            <a:off x="10485988" y="2975480"/>
            <a:ext cx="1374263" cy="1155291"/>
          </a:xfrm>
          <a:prstGeom prst="roundRect">
            <a:avLst>
              <a:gd name="adj" fmla="val 36667"/>
            </a:avLst>
          </a:prstGeom>
          <a:solidFill>
            <a:srgbClr val="071229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8</a:t>
            </a:r>
            <a:endParaRPr kumimoji="0" lang="ar-SA" sz="60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1" name="15">
            <a:hlinkClick r:id="rId8" action="ppaction://hlinksldjump"/>
            <a:extLst>
              <a:ext uri="{FF2B5EF4-FFF2-40B4-BE49-F238E27FC236}">
                <a16:creationId xmlns:a16="http://schemas.microsoft.com/office/drawing/2014/main" id="{D877B147-4F7D-A259-5A5D-9E9D17162B06}"/>
              </a:ext>
            </a:extLst>
          </p:cNvPr>
          <p:cNvSpPr/>
          <p:nvPr/>
        </p:nvSpPr>
        <p:spPr>
          <a:xfrm>
            <a:off x="10447111" y="4431785"/>
            <a:ext cx="1374263" cy="1155291"/>
          </a:xfrm>
          <a:prstGeom prst="roundRect">
            <a:avLst>
              <a:gd name="adj" fmla="val 36667"/>
            </a:avLst>
          </a:prstGeom>
          <a:solidFill>
            <a:srgbClr val="071229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15</a:t>
            </a:r>
            <a:endParaRPr kumimoji="0" lang="ar-SA" sz="60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2" name="9">
            <a:hlinkClick r:id="rId9" action="ppaction://hlinksldjump"/>
            <a:extLst>
              <a:ext uri="{FF2B5EF4-FFF2-40B4-BE49-F238E27FC236}">
                <a16:creationId xmlns:a16="http://schemas.microsoft.com/office/drawing/2014/main" id="{B58ACA25-6943-05D3-0509-E48AED720040}"/>
              </a:ext>
            </a:extLst>
          </p:cNvPr>
          <p:cNvSpPr/>
          <p:nvPr/>
        </p:nvSpPr>
        <p:spPr>
          <a:xfrm>
            <a:off x="8818600" y="3035006"/>
            <a:ext cx="1374263" cy="1155291"/>
          </a:xfrm>
          <a:prstGeom prst="roundRect">
            <a:avLst>
              <a:gd name="adj" fmla="val 36667"/>
            </a:avLst>
          </a:prstGeom>
          <a:solidFill>
            <a:srgbClr val="071229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9</a:t>
            </a:r>
            <a:endParaRPr kumimoji="0" lang="ar-SA" sz="60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3" name="10">
            <a:hlinkClick r:id="rId10" action="ppaction://hlinksldjump"/>
            <a:extLst>
              <a:ext uri="{FF2B5EF4-FFF2-40B4-BE49-F238E27FC236}">
                <a16:creationId xmlns:a16="http://schemas.microsoft.com/office/drawing/2014/main" id="{D80CE9DB-15B8-3686-B192-39788339E9BB}"/>
              </a:ext>
            </a:extLst>
          </p:cNvPr>
          <p:cNvSpPr/>
          <p:nvPr/>
        </p:nvSpPr>
        <p:spPr>
          <a:xfrm>
            <a:off x="7076255" y="3014715"/>
            <a:ext cx="1374263" cy="1155291"/>
          </a:xfrm>
          <a:prstGeom prst="roundRect">
            <a:avLst>
              <a:gd name="adj" fmla="val 36667"/>
            </a:avLst>
          </a:prstGeom>
          <a:solidFill>
            <a:srgbClr val="071229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10</a:t>
            </a:r>
            <a:endParaRPr kumimoji="0" lang="ar-SA" sz="60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4" name="11">
            <a:hlinkClick r:id="rId11" action="ppaction://hlinksldjump"/>
            <a:extLst>
              <a:ext uri="{FF2B5EF4-FFF2-40B4-BE49-F238E27FC236}">
                <a16:creationId xmlns:a16="http://schemas.microsoft.com/office/drawing/2014/main" id="{9A21E6A9-9419-431D-49DE-7FE42BE02C85}"/>
              </a:ext>
            </a:extLst>
          </p:cNvPr>
          <p:cNvSpPr/>
          <p:nvPr/>
        </p:nvSpPr>
        <p:spPr>
          <a:xfrm>
            <a:off x="5408867" y="3014715"/>
            <a:ext cx="1374263" cy="1155291"/>
          </a:xfrm>
          <a:prstGeom prst="roundRect">
            <a:avLst>
              <a:gd name="adj" fmla="val 36667"/>
            </a:avLst>
          </a:prstGeom>
          <a:solidFill>
            <a:srgbClr val="071229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11</a:t>
            </a:r>
            <a:endParaRPr kumimoji="0" lang="ar-SA" sz="60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5" name="12">
            <a:hlinkClick r:id="rId12" action="ppaction://hlinksldjump"/>
            <a:extLst>
              <a:ext uri="{FF2B5EF4-FFF2-40B4-BE49-F238E27FC236}">
                <a16:creationId xmlns:a16="http://schemas.microsoft.com/office/drawing/2014/main" id="{04564D96-D4E5-E607-C034-E3D60516C9BE}"/>
              </a:ext>
            </a:extLst>
          </p:cNvPr>
          <p:cNvSpPr/>
          <p:nvPr/>
        </p:nvSpPr>
        <p:spPr>
          <a:xfrm>
            <a:off x="3756784" y="2975480"/>
            <a:ext cx="1374263" cy="1155291"/>
          </a:xfrm>
          <a:prstGeom prst="roundRect">
            <a:avLst>
              <a:gd name="adj" fmla="val 36667"/>
            </a:avLst>
          </a:prstGeom>
          <a:solidFill>
            <a:srgbClr val="071229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12</a:t>
            </a:r>
            <a:endParaRPr kumimoji="0" lang="ar-SA" sz="60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6" name="13">
            <a:hlinkClick r:id="rId13" action="ppaction://hlinksldjump"/>
            <a:extLst>
              <a:ext uri="{FF2B5EF4-FFF2-40B4-BE49-F238E27FC236}">
                <a16:creationId xmlns:a16="http://schemas.microsoft.com/office/drawing/2014/main" id="{1EF13D38-2B47-5B35-2CD1-E821EBA52517}"/>
              </a:ext>
            </a:extLst>
          </p:cNvPr>
          <p:cNvSpPr/>
          <p:nvPr/>
        </p:nvSpPr>
        <p:spPr>
          <a:xfrm>
            <a:off x="2112969" y="2975482"/>
            <a:ext cx="1374263" cy="1155291"/>
          </a:xfrm>
          <a:prstGeom prst="roundRect">
            <a:avLst>
              <a:gd name="adj" fmla="val 36667"/>
            </a:avLst>
          </a:prstGeom>
          <a:solidFill>
            <a:srgbClr val="071229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13</a:t>
            </a:r>
            <a:endParaRPr kumimoji="0" lang="ar-SA" sz="60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7" name="14">
            <a:hlinkClick r:id="rId14" action="ppaction://hlinksldjump"/>
            <a:extLst>
              <a:ext uri="{FF2B5EF4-FFF2-40B4-BE49-F238E27FC236}">
                <a16:creationId xmlns:a16="http://schemas.microsoft.com/office/drawing/2014/main" id="{FCBCB702-FFEF-7C98-674B-F54283F76FA8}"/>
              </a:ext>
            </a:extLst>
          </p:cNvPr>
          <p:cNvSpPr/>
          <p:nvPr/>
        </p:nvSpPr>
        <p:spPr>
          <a:xfrm>
            <a:off x="370624" y="3014715"/>
            <a:ext cx="1374263" cy="1155291"/>
          </a:xfrm>
          <a:prstGeom prst="roundRect">
            <a:avLst>
              <a:gd name="adj" fmla="val 36667"/>
            </a:avLst>
          </a:prstGeom>
          <a:solidFill>
            <a:srgbClr val="071229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14</a:t>
            </a:r>
            <a:endParaRPr kumimoji="0" lang="ar-SA" sz="60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8" name="16">
            <a:hlinkClick r:id="rId15" action="ppaction://hlinksldjump"/>
            <a:extLst>
              <a:ext uri="{FF2B5EF4-FFF2-40B4-BE49-F238E27FC236}">
                <a16:creationId xmlns:a16="http://schemas.microsoft.com/office/drawing/2014/main" id="{01059DA7-29D7-A907-35F9-DB04D7822DD3}"/>
              </a:ext>
            </a:extLst>
          </p:cNvPr>
          <p:cNvSpPr/>
          <p:nvPr/>
        </p:nvSpPr>
        <p:spPr>
          <a:xfrm>
            <a:off x="8818599" y="4431785"/>
            <a:ext cx="1374263" cy="1155291"/>
          </a:xfrm>
          <a:prstGeom prst="roundRect">
            <a:avLst>
              <a:gd name="adj" fmla="val 36667"/>
            </a:avLst>
          </a:prstGeom>
          <a:solidFill>
            <a:srgbClr val="071229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16</a:t>
            </a:r>
            <a:endParaRPr kumimoji="0" lang="ar-SA" sz="60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9" name="17">
            <a:hlinkClick r:id="rId16" action="ppaction://hlinksldjump"/>
            <a:extLst>
              <a:ext uri="{FF2B5EF4-FFF2-40B4-BE49-F238E27FC236}">
                <a16:creationId xmlns:a16="http://schemas.microsoft.com/office/drawing/2014/main" id="{D103AAA4-F0C3-A86E-00D7-2172D30E2228}"/>
              </a:ext>
            </a:extLst>
          </p:cNvPr>
          <p:cNvSpPr/>
          <p:nvPr/>
        </p:nvSpPr>
        <p:spPr>
          <a:xfrm>
            <a:off x="7076255" y="4431786"/>
            <a:ext cx="1374263" cy="1155291"/>
          </a:xfrm>
          <a:prstGeom prst="roundRect">
            <a:avLst>
              <a:gd name="adj" fmla="val 36667"/>
            </a:avLst>
          </a:prstGeom>
          <a:solidFill>
            <a:srgbClr val="071229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17</a:t>
            </a:r>
            <a:endParaRPr kumimoji="0" lang="ar-SA" sz="60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0" name="18">
            <a:hlinkClick r:id="rId17" action="ppaction://hlinksldjump"/>
            <a:extLst>
              <a:ext uri="{FF2B5EF4-FFF2-40B4-BE49-F238E27FC236}">
                <a16:creationId xmlns:a16="http://schemas.microsoft.com/office/drawing/2014/main" id="{A02C6CA4-912C-00D7-83F1-42F29DF87BB2}"/>
              </a:ext>
            </a:extLst>
          </p:cNvPr>
          <p:cNvSpPr/>
          <p:nvPr/>
        </p:nvSpPr>
        <p:spPr>
          <a:xfrm>
            <a:off x="5408867" y="4431784"/>
            <a:ext cx="1374263" cy="1155291"/>
          </a:xfrm>
          <a:prstGeom prst="roundRect">
            <a:avLst>
              <a:gd name="adj" fmla="val 36667"/>
            </a:avLst>
          </a:prstGeom>
          <a:solidFill>
            <a:srgbClr val="071229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18</a:t>
            </a:r>
            <a:endParaRPr kumimoji="0" lang="ar-SA" sz="60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1" name="19">
            <a:hlinkClick r:id="rId18" action="ppaction://hlinksldjump"/>
            <a:extLst>
              <a:ext uri="{FF2B5EF4-FFF2-40B4-BE49-F238E27FC236}">
                <a16:creationId xmlns:a16="http://schemas.microsoft.com/office/drawing/2014/main" id="{1E1BB518-898E-393F-8E34-724FF6D69D4B}"/>
              </a:ext>
            </a:extLst>
          </p:cNvPr>
          <p:cNvSpPr/>
          <p:nvPr/>
        </p:nvSpPr>
        <p:spPr>
          <a:xfrm>
            <a:off x="3756784" y="4431784"/>
            <a:ext cx="1374263" cy="1155291"/>
          </a:xfrm>
          <a:prstGeom prst="roundRect">
            <a:avLst>
              <a:gd name="adj" fmla="val 36667"/>
            </a:avLst>
          </a:prstGeom>
          <a:solidFill>
            <a:srgbClr val="071229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19</a:t>
            </a:r>
            <a:endParaRPr kumimoji="0" lang="ar-SA" sz="60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2" name="20">
            <a:hlinkClick r:id="rId19" action="ppaction://hlinksldjump"/>
            <a:extLst>
              <a:ext uri="{FF2B5EF4-FFF2-40B4-BE49-F238E27FC236}">
                <a16:creationId xmlns:a16="http://schemas.microsoft.com/office/drawing/2014/main" id="{914DFC34-1A61-031E-E536-62E3E60CDB48}"/>
              </a:ext>
            </a:extLst>
          </p:cNvPr>
          <p:cNvSpPr/>
          <p:nvPr/>
        </p:nvSpPr>
        <p:spPr>
          <a:xfrm>
            <a:off x="2112969" y="4447567"/>
            <a:ext cx="1374263" cy="1155291"/>
          </a:xfrm>
          <a:prstGeom prst="roundRect">
            <a:avLst>
              <a:gd name="adj" fmla="val 36667"/>
            </a:avLst>
          </a:prstGeom>
          <a:solidFill>
            <a:srgbClr val="071229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20</a:t>
            </a:r>
            <a:endParaRPr kumimoji="0" lang="ar-SA" sz="60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3" name="القائمة">
            <a:hlinkClick r:id="rId20" action="ppaction://hlinksldjump"/>
            <a:extLst>
              <a:ext uri="{FF2B5EF4-FFF2-40B4-BE49-F238E27FC236}">
                <a16:creationId xmlns:a16="http://schemas.microsoft.com/office/drawing/2014/main" id="{F86A5ACC-1F7E-DD87-5BCE-E66CB09B184E}"/>
              </a:ext>
            </a:extLst>
          </p:cNvPr>
          <p:cNvSpPr/>
          <p:nvPr/>
        </p:nvSpPr>
        <p:spPr>
          <a:xfrm>
            <a:off x="155579" y="5683767"/>
            <a:ext cx="2384421" cy="995309"/>
          </a:xfrm>
          <a:prstGeom prst="roundRect">
            <a:avLst>
              <a:gd name="adj" fmla="val 36667"/>
            </a:avLst>
          </a:prstGeom>
          <a:solidFill>
            <a:schemeClr val="accent3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sz="4400" b="1" i="0" u="none" strike="noStrike" kern="1200" cap="none" spc="0" normalizeH="0" baseline="0" noProof="0">
                <a:ln>
                  <a:noFill/>
                </a:ln>
                <a:solidFill>
                  <a:srgbClr val="B0151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القائمة</a:t>
            </a:r>
          </a:p>
        </p:txBody>
      </p:sp>
      <p:sp>
        <p:nvSpPr>
          <p:cNvPr id="9" name="1">
            <a:hlinkClick r:id="rId21" action="ppaction://hlinksldjump"/>
            <a:extLst>
              <a:ext uri="{FF2B5EF4-FFF2-40B4-BE49-F238E27FC236}">
                <a16:creationId xmlns:a16="http://schemas.microsoft.com/office/drawing/2014/main" id="{25276EB7-E107-30C8-23DB-15328E4FE987}"/>
              </a:ext>
            </a:extLst>
          </p:cNvPr>
          <p:cNvSpPr/>
          <p:nvPr/>
        </p:nvSpPr>
        <p:spPr>
          <a:xfrm>
            <a:off x="10447110" y="1519172"/>
            <a:ext cx="1374263" cy="1155291"/>
          </a:xfrm>
          <a:prstGeom prst="roundRect">
            <a:avLst>
              <a:gd name="adj" fmla="val 36667"/>
            </a:avLst>
          </a:prstGeom>
          <a:solidFill>
            <a:srgbClr val="071229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b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</a:t>
            </a:r>
            <a:endParaRPr kumimoji="0" lang="ar-SA" sz="60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2">
            <a:hlinkClick r:id="rId22" action="ppaction://hlinksldjump"/>
            <a:extLst>
              <a:ext uri="{FF2B5EF4-FFF2-40B4-BE49-F238E27FC236}">
                <a16:creationId xmlns:a16="http://schemas.microsoft.com/office/drawing/2014/main" id="{EFE507FE-D0CA-66C9-D7B5-CF27FC65D45E}"/>
              </a:ext>
            </a:extLst>
          </p:cNvPr>
          <p:cNvSpPr/>
          <p:nvPr/>
        </p:nvSpPr>
        <p:spPr>
          <a:xfrm>
            <a:off x="8796606" y="1545555"/>
            <a:ext cx="1374263" cy="1155291"/>
          </a:xfrm>
          <a:prstGeom prst="roundRect">
            <a:avLst>
              <a:gd name="adj" fmla="val 36667"/>
            </a:avLst>
          </a:prstGeom>
          <a:solidFill>
            <a:srgbClr val="071229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</a:t>
            </a:r>
            <a:endParaRPr kumimoji="0" lang="ar-SA" sz="60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صورة 3">
            <a:extLst>
              <a:ext uri="{FF2B5EF4-FFF2-40B4-BE49-F238E27FC236}">
                <a16:creationId xmlns:a16="http://schemas.microsoft.com/office/drawing/2014/main" id="{9E67DBA1-FE5A-DFF2-DEAF-98D5EBBEE405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0358362" y="5508709"/>
            <a:ext cx="1800000" cy="1800000"/>
          </a:xfrm>
          <a:prstGeom prst="rect">
            <a:avLst/>
          </a:prstGeom>
        </p:spPr>
      </p:pic>
      <p:sp>
        <p:nvSpPr>
          <p:cNvPr id="2" name="مربع نص 1">
            <a:extLst>
              <a:ext uri="{FF2B5EF4-FFF2-40B4-BE49-F238E27FC236}">
                <a16:creationId xmlns:a16="http://schemas.microsoft.com/office/drawing/2014/main" id="{2E2BB0A1-2447-A094-6D70-6FA514A176BC}"/>
              </a:ext>
            </a:extLst>
          </p:cNvPr>
          <p:cNvSpPr txBox="1"/>
          <p:nvPr/>
        </p:nvSpPr>
        <p:spPr>
          <a:xfrm>
            <a:off x="3823381" y="6408709"/>
            <a:ext cx="4880726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>
                <a:latin typeface="Yu Mincho Light" panose="02020300000000000000" pitchFamily="18" charset="-128"/>
                <a:ea typeface="Yu Mincho Light" panose="02020300000000000000" pitchFamily="18" charset="-128"/>
              </a:rPr>
              <a:t>2024 </a:t>
            </a:r>
            <a:r>
              <a:rPr lang="ar-SA">
                <a:latin typeface="Yu Mincho Light" panose="02020300000000000000" pitchFamily="18" charset="-128"/>
                <a:ea typeface="Yu Mincho Light" panose="02020300000000000000" pitchFamily="18" charset="-128"/>
              </a:rPr>
              <a:t>   جميع الحقوق محفوظة لمتجر صندوق المسابقات© </a:t>
            </a:r>
            <a:r>
              <a:rPr lang="en-US">
                <a:latin typeface="Yu Mincho Light" panose="02020300000000000000" pitchFamily="18" charset="-128"/>
                <a:ea typeface="Yu Mincho Light" panose="02020300000000000000" pitchFamily="18" charset="-128"/>
              </a:rPr>
              <a:t> </a:t>
            </a:r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2431985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5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1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7" dur="1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8" dur="1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9" dur="1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5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4" dur="1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15" dur="1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16" dur="1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17" dur="1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5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2" dur="1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23" dur="1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24" dur="1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25" dur="1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5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0" dur="1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31" dur="1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32" dur="1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33" dur="1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seq concurrent="1" nextAc="seek">
              <p:cTn id="34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5" fill="hold">
                      <p:stCondLst>
                        <p:cond delay="0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5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8" dur="1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39" dur="1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40" dur="1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41" dur="1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seq concurrent="1" nextAc="seek">
              <p:cTn id="42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3" fill="hold">
                      <p:stCondLst>
                        <p:cond delay="0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5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46" dur="1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47" dur="1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48" dur="1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49" dur="1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seq concurrent="1" nextAc="seek">
              <p:cTn id="50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1" fill="hold">
                      <p:stCondLst>
                        <p:cond delay="0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5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54" dur="1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55" dur="1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56" dur="1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57" dur="1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  <p:seq concurrent="1" nextAc="seek">
              <p:cTn id="58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9" fill="hold">
                      <p:stCondLst>
                        <p:cond delay="0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5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2" dur="1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63" dur="1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64" dur="1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65" dur="1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  <p:seq concurrent="1" nextAc="seek">
              <p:cTn id="66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7" fill="hold">
                      <p:stCondLst>
                        <p:cond delay="0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5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70" dur="1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71" dur="1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72" dur="1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73" dur="1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  <p:seq concurrent="1" nextAc="seek">
              <p:cTn id="74" restart="whenNotActive" fill="hold" evtFilter="cancelBubble" nodeType="interactiveSeq">
                <p:stCondLst>
                  <p:cond evt="onClick" delay="0">
                    <p:tgtEl>
                      <p:spTgt spid="2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5" fill="hold">
                      <p:stCondLst>
                        <p:cond delay="0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5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78" dur="1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79" dur="1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80" dur="1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81" dur="1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"/>
                  </p:tgtEl>
                </p:cond>
              </p:nextCondLst>
            </p:seq>
            <p:seq concurrent="1" nextAc="seek">
              <p:cTn id="82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3" fill="hold">
                      <p:stCondLst>
                        <p:cond delay="0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5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86" dur="1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87" dur="1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88" dur="1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89" dur="1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seq concurrent="1" nextAc="seek">
              <p:cTn id="90" restart="whenNotActive" fill="hold" evtFilter="cancelBubble" nodeType="interactiveSeq">
                <p:stCondLst>
                  <p:cond evt="onClick" delay="0">
                    <p:tgtEl>
                      <p:spTgt spid="2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1" fill="hold">
                      <p:stCondLst>
                        <p:cond delay="0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5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94" dur="1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95" dur="1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96" dur="1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97" dur="1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"/>
                  </p:tgtEl>
                </p:cond>
              </p:nextCondLst>
            </p:seq>
            <p:seq concurrent="1" nextAc="seek">
              <p:cTn id="98" restart="whenNotActive" fill="hold" evtFilter="cancelBubble" nodeType="interactiveSeq">
                <p:stCondLst>
                  <p:cond evt="onClick" delay="0">
                    <p:tgtEl>
                      <p:spTgt spid="2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9" fill="hold">
                      <p:stCondLst>
                        <p:cond delay="0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5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02" dur="1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103" dur="1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104" dur="1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105" dur="1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7"/>
                  </p:tgtEl>
                </p:cond>
              </p:nextCondLst>
            </p:seq>
            <p:seq concurrent="1" nextAc="seek">
              <p:cTn id="106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7" fill="hold">
                      <p:stCondLst>
                        <p:cond delay="0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5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10" dur="1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111" dur="1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112" dur="1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113" dur="1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  <p:seq concurrent="1" nextAc="seek">
              <p:cTn id="114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5" fill="hold">
                      <p:stCondLst>
                        <p:cond delay="0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5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18" dur="1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119" dur="1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120" dur="1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121" dur="1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seq concurrent="1" nextAc="seek">
              <p:cTn id="122" restart="whenNotActive" fill="hold" evtFilter="cancelBubble" nodeType="interactiveSeq">
                <p:stCondLst>
                  <p:cond evt="onClick" delay="0">
                    <p:tgtEl>
                      <p:spTgt spid="2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3" fill="hold">
                      <p:stCondLst>
                        <p:cond delay="0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5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26" dur="1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127" dur="1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128" dur="1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129" dur="1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9"/>
                  </p:tgtEl>
                </p:cond>
              </p:nextCondLst>
            </p:seq>
            <p:seq concurrent="1" nextAc="seek">
              <p:cTn id="130" restart="whenNotActive" fill="hold" evtFilter="cancelBubble" nodeType="interactiveSeq">
                <p:stCondLst>
                  <p:cond evt="onClick" delay="0">
                    <p:tgtEl>
                      <p:spTgt spid="3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1" fill="hold">
                      <p:stCondLst>
                        <p:cond delay="0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25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34" dur="1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135" dur="1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136" dur="1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137" dur="1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0"/>
                  </p:tgtEl>
                </p:cond>
              </p:nextCondLst>
            </p:seq>
            <p:seq concurrent="1" nextAc="seek">
              <p:cTn id="138" restart="whenNotActive" fill="hold" evtFilter="cancelBubble" nodeType="interactiveSeq">
                <p:stCondLst>
                  <p:cond evt="onClick" delay="0">
                    <p:tgtEl>
                      <p:spTgt spid="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9" fill="hold">
                      <p:stCondLst>
                        <p:cond delay="0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25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42" dur="1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143" dur="1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144" dur="1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145" dur="1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"/>
                  </p:tgtEl>
                </p:cond>
              </p:nextCondLst>
            </p:seq>
            <p:seq concurrent="1" nextAc="seek">
              <p:cTn id="146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7" fill="hold">
                      <p:stCondLst>
                        <p:cond delay="0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25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5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15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15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15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seq concurrent="1" nextAc="seek">
              <p:cTn id="154" restart="whenNotActive" fill="hold" evtFilter="cancelBubble" nodeType="interactiveSeq">
                <p:stCondLst>
                  <p:cond evt="onClick" delay="0">
                    <p:tgtEl>
                      <p:spTgt spid="3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5" fill="hold">
                      <p:stCondLst>
                        <p:cond delay="0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25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58" dur="1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159" dur="1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160" dur="1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161" dur="1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2"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9" grpId="0" animBg="1"/>
      <p:bldP spid="10" grpId="0" animBg="1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pct40">
          <a:fgClr>
            <a:schemeClr val="bg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840249E-000F-4FC9-9075-7E562325A7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القائمة">
            <a:hlinkClick r:id="rId4" action="ppaction://hlinksldjump"/>
            <a:extLst>
              <a:ext uri="{FF2B5EF4-FFF2-40B4-BE49-F238E27FC236}">
                <a16:creationId xmlns:a16="http://schemas.microsoft.com/office/drawing/2014/main" id="{BB6EC827-3374-EE69-DEFD-DB7EC47CD6B9}"/>
              </a:ext>
            </a:extLst>
          </p:cNvPr>
          <p:cNvSpPr/>
          <p:nvPr/>
        </p:nvSpPr>
        <p:spPr>
          <a:xfrm>
            <a:off x="175245" y="6125497"/>
            <a:ext cx="1732214" cy="602740"/>
          </a:xfrm>
          <a:prstGeom prst="roundRect">
            <a:avLst>
              <a:gd name="adj" fmla="val 36667"/>
            </a:avLst>
          </a:prstGeom>
          <a:solidFill>
            <a:schemeClr val="accent3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200" b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القائمة</a:t>
            </a:r>
          </a:p>
        </p:txBody>
      </p:sp>
      <p:sp>
        <p:nvSpPr>
          <p:cNvPr id="3" name="العنوان">
            <a:extLst>
              <a:ext uri="{FF2B5EF4-FFF2-40B4-BE49-F238E27FC236}">
                <a16:creationId xmlns:a16="http://schemas.microsoft.com/office/drawing/2014/main" id="{80D0BE42-EA73-A73D-8E2C-032BCC32D473}"/>
              </a:ext>
            </a:extLst>
          </p:cNvPr>
          <p:cNvSpPr/>
          <p:nvPr/>
        </p:nvSpPr>
        <p:spPr>
          <a:xfrm>
            <a:off x="6618514" y="115630"/>
            <a:ext cx="5467422" cy="831427"/>
          </a:xfrm>
          <a:prstGeom prst="roundRect">
            <a:avLst>
              <a:gd name="adj" fmla="val 36667"/>
            </a:avLst>
          </a:prstGeom>
          <a:solidFill>
            <a:srgbClr val="481C35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4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خمن المثل بدون كلام</a:t>
            </a:r>
          </a:p>
        </p:txBody>
      </p:sp>
      <p:pic>
        <p:nvPicPr>
          <p:cNvPr id="5" name="عداد 1 دقيقة">
            <a:hlinkClick r:id="" action="ppaction://media"/>
            <a:extLst>
              <a:ext uri="{FF2B5EF4-FFF2-40B4-BE49-F238E27FC236}">
                <a16:creationId xmlns:a16="http://schemas.microsoft.com/office/drawing/2014/main" id="{783143CE-9F60-CA8C-BE27-601C40F69D3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26042" t="9337" r="27500" b="9566"/>
          <a:stretch>
            <a:fillRect/>
          </a:stretch>
        </p:blipFill>
        <p:spPr>
          <a:xfrm>
            <a:off x="175245" y="129763"/>
            <a:ext cx="1632858" cy="1623051"/>
          </a:xfrm>
          <a:prstGeom prst="ellipse">
            <a:avLst/>
          </a:prstGeom>
        </p:spPr>
      </p:pic>
      <p:sp>
        <p:nvSpPr>
          <p:cNvPr id="7" name="دائرة: مجوفة 6">
            <a:extLst>
              <a:ext uri="{FF2B5EF4-FFF2-40B4-BE49-F238E27FC236}">
                <a16:creationId xmlns:a16="http://schemas.microsoft.com/office/drawing/2014/main" id="{513E8DEE-73A0-55EA-6B18-1D3768641872}"/>
              </a:ext>
            </a:extLst>
          </p:cNvPr>
          <p:cNvSpPr/>
          <p:nvPr/>
        </p:nvSpPr>
        <p:spPr>
          <a:xfrm>
            <a:off x="104488" y="23147"/>
            <a:ext cx="1834936" cy="1785355"/>
          </a:xfrm>
          <a:prstGeom prst="donut">
            <a:avLst>
              <a:gd name="adj" fmla="val 6241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>
              <a:solidFill>
                <a:schemeClr val="tx1"/>
              </a:solidFill>
            </a:endParaRPr>
          </a:p>
        </p:txBody>
      </p:sp>
      <p:pic>
        <p:nvPicPr>
          <p:cNvPr id="10" name="صورة 9" descr="صورة تحتوي على شكل, ميدان/ مربع, بكسل, التصميم&#10;&#10;قد يكون المحتوى الذي تم إنشاؤه بواسطة الذكاء الاصطناعي غير صحيح.">
            <a:extLst>
              <a:ext uri="{FF2B5EF4-FFF2-40B4-BE49-F238E27FC236}">
                <a16:creationId xmlns:a16="http://schemas.microsoft.com/office/drawing/2014/main" id="{A187BF17-25EF-F1CF-BB19-173B31B29E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8513" y="2464480"/>
            <a:ext cx="2880000" cy="2880000"/>
          </a:xfrm>
          <a:prstGeom prst="rect">
            <a:avLst/>
          </a:prstGeom>
        </p:spPr>
      </p:pic>
      <p:sp>
        <p:nvSpPr>
          <p:cNvPr id="12" name="القائمة">
            <a:extLst>
              <a:ext uri="{FF2B5EF4-FFF2-40B4-BE49-F238E27FC236}">
                <a16:creationId xmlns:a16="http://schemas.microsoft.com/office/drawing/2014/main" id="{8264F161-F637-B7D6-F3B1-6CD08BED9ADD}"/>
              </a:ext>
            </a:extLst>
          </p:cNvPr>
          <p:cNvSpPr/>
          <p:nvPr/>
        </p:nvSpPr>
        <p:spPr>
          <a:xfrm>
            <a:off x="5404401" y="5654906"/>
            <a:ext cx="2428225" cy="941182"/>
          </a:xfrm>
          <a:prstGeom prst="roundRect">
            <a:avLst>
              <a:gd name="adj" fmla="val 36667"/>
            </a:avLst>
          </a:prstGeom>
          <a:solidFill>
            <a:srgbClr val="00B050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4400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ابدا</a:t>
            </a:r>
          </a:p>
        </p:txBody>
      </p:sp>
      <p:pic>
        <p:nvPicPr>
          <p:cNvPr id="14" name="صورة 13">
            <a:extLst>
              <a:ext uri="{FF2B5EF4-FFF2-40B4-BE49-F238E27FC236}">
                <a16:creationId xmlns:a16="http://schemas.microsoft.com/office/drawing/2014/main" id="{4F295FF1-961C-FFC4-D381-8213FDE37EA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4382" y="5436943"/>
            <a:ext cx="1902440" cy="1902440"/>
          </a:xfrm>
          <a:prstGeom prst="rect">
            <a:avLst/>
          </a:prstGeom>
        </p:spPr>
      </p:pic>
      <p:sp>
        <p:nvSpPr>
          <p:cNvPr id="15" name="مستطيل: زوايا مستديرة 14">
            <a:extLst>
              <a:ext uri="{FF2B5EF4-FFF2-40B4-BE49-F238E27FC236}">
                <a16:creationId xmlns:a16="http://schemas.microsoft.com/office/drawing/2014/main" id="{057C673A-FC8B-F765-A880-28EDC5FFF7B1}"/>
              </a:ext>
            </a:extLst>
          </p:cNvPr>
          <p:cNvSpPr/>
          <p:nvPr/>
        </p:nvSpPr>
        <p:spPr>
          <a:xfrm>
            <a:off x="2234291" y="1513520"/>
            <a:ext cx="8768444" cy="710279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2800" b="1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وحاول تشرح لفريقك بدون ولا كلمة .</a:t>
            </a:r>
            <a:r>
              <a:rPr lang="en-US" sz="2800" b="1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QR </a:t>
            </a:r>
            <a:r>
              <a:rPr lang="ar-SA" sz="2800" b="1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امسح ال</a:t>
            </a:r>
            <a:endParaRPr lang="ar-SA" sz="2800"/>
          </a:p>
        </p:txBody>
      </p:sp>
    </p:spTree>
    <p:extLst>
      <p:ext uri="{BB962C8B-B14F-4D97-AF65-F5344CB8AC3E}">
        <p14:creationId xmlns:p14="http://schemas.microsoft.com/office/powerpoint/2010/main" val="2754967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7" dur="8106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pct40">
          <a:fgClr>
            <a:schemeClr val="bg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840249E-000F-4FC9-9075-7E562325A7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القائمة">
            <a:hlinkClick r:id="rId4" action="ppaction://hlinksldjump"/>
            <a:extLst>
              <a:ext uri="{FF2B5EF4-FFF2-40B4-BE49-F238E27FC236}">
                <a16:creationId xmlns:a16="http://schemas.microsoft.com/office/drawing/2014/main" id="{BB6EC827-3374-EE69-DEFD-DB7EC47CD6B9}"/>
              </a:ext>
            </a:extLst>
          </p:cNvPr>
          <p:cNvSpPr/>
          <p:nvPr/>
        </p:nvSpPr>
        <p:spPr>
          <a:xfrm>
            <a:off x="175245" y="6125497"/>
            <a:ext cx="1732214" cy="602740"/>
          </a:xfrm>
          <a:prstGeom prst="roundRect">
            <a:avLst>
              <a:gd name="adj" fmla="val 36667"/>
            </a:avLst>
          </a:prstGeom>
          <a:solidFill>
            <a:schemeClr val="accent3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200" b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القائمة</a:t>
            </a:r>
          </a:p>
        </p:txBody>
      </p:sp>
      <p:sp>
        <p:nvSpPr>
          <p:cNvPr id="10" name="الجواب الخاطئ 4">
            <a:extLst>
              <a:ext uri="{FF2B5EF4-FFF2-40B4-BE49-F238E27FC236}">
                <a16:creationId xmlns:a16="http://schemas.microsoft.com/office/drawing/2014/main" id="{5DCEE0AF-6FF8-96A6-F7AF-F08128CAC2BD}"/>
              </a:ext>
            </a:extLst>
          </p:cNvPr>
          <p:cNvSpPr/>
          <p:nvPr/>
        </p:nvSpPr>
        <p:spPr>
          <a:xfrm>
            <a:off x="352226" y="4532562"/>
            <a:ext cx="5341858" cy="1335530"/>
          </a:xfrm>
          <a:prstGeom prst="roundRect">
            <a:avLst>
              <a:gd name="adj" fmla="val 8793"/>
            </a:avLst>
          </a:prstGeom>
          <a:solidFill>
            <a:srgbClr val="071229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28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4- الاكسجين</a:t>
            </a:r>
          </a:p>
        </p:txBody>
      </p:sp>
      <p:sp>
        <p:nvSpPr>
          <p:cNvPr id="35" name="الجواب الخاطئ 3">
            <a:extLst>
              <a:ext uri="{FF2B5EF4-FFF2-40B4-BE49-F238E27FC236}">
                <a16:creationId xmlns:a16="http://schemas.microsoft.com/office/drawing/2014/main" id="{5929ACFE-86B6-6C81-E760-20D19A7A2178}"/>
              </a:ext>
            </a:extLst>
          </p:cNvPr>
          <p:cNvSpPr/>
          <p:nvPr/>
        </p:nvSpPr>
        <p:spPr>
          <a:xfrm>
            <a:off x="6497916" y="4532562"/>
            <a:ext cx="5341858" cy="1335530"/>
          </a:xfrm>
          <a:prstGeom prst="roundRect">
            <a:avLst>
              <a:gd name="adj" fmla="val 8793"/>
            </a:avLst>
          </a:prstGeom>
          <a:solidFill>
            <a:srgbClr val="071229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28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3- النيتروجين</a:t>
            </a:r>
          </a:p>
        </p:txBody>
      </p:sp>
      <p:sp>
        <p:nvSpPr>
          <p:cNvPr id="12" name="الجواب الخاطئ 2">
            <a:extLst>
              <a:ext uri="{FF2B5EF4-FFF2-40B4-BE49-F238E27FC236}">
                <a16:creationId xmlns:a16="http://schemas.microsoft.com/office/drawing/2014/main" id="{D6982465-FC6D-B97F-2434-835E5FB0105C}"/>
              </a:ext>
            </a:extLst>
          </p:cNvPr>
          <p:cNvSpPr/>
          <p:nvPr/>
        </p:nvSpPr>
        <p:spPr>
          <a:xfrm>
            <a:off x="6497916" y="2939627"/>
            <a:ext cx="5341858" cy="1335530"/>
          </a:xfrm>
          <a:prstGeom prst="roundRect">
            <a:avLst>
              <a:gd name="adj" fmla="val 8793"/>
            </a:avLst>
          </a:prstGeom>
          <a:solidFill>
            <a:srgbClr val="071229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28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1- الهيليوم</a:t>
            </a:r>
          </a:p>
        </p:txBody>
      </p:sp>
      <p:sp>
        <p:nvSpPr>
          <p:cNvPr id="34" name="الجواب الصحيح">
            <a:extLst>
              <a:ext uri="{FF2B5EF4-FFF2-40B4-BE49-F238E27FC236}">
                <a16:creationId xmlns:a16="http://schemas.microsoft.com/office/drawing/2014/main" id="{E73C28EE-FC16-C34C-9BC1-E6984F735472}"/>
              </a:ext>
            </a:extLst>
          </p:cNvPr>
          <p:cNvSpPr/>
          <p:nvPr/>
        </p:nvSpPr>
        <p:spPr>
          <a:xfrm>
            <a:off x="352226" y="2939627"/>
            <a:ext cx="5341858" cy="1335530"/>
          </a:xfrm>
          <a:prstGeom prst="roundRect">
            <a:avLst>
              <a:gd name="adj" fmla="val 8793"/>
            </a:avLst>
          </a:prstGeom>
          <a:solidFill>
            <a:srgbClr val="071229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2- </a:t>
            </a:r>
            <a:r>
              <a:rPr lang="ar-SA" sz="28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الهيدروجين</a:t>
            </a:r>
          </a:p>
        </p:txBody>
      </p:sp>
      <p:sp>
        <p:nvSpPr>
          <p:cNvPr id="20" name="السؤال">
            <a:extLst>
              <a:ext uri="{FF2B5EF4-FFF2-40B4-BE49-F238E27FC236}">
                <a16:creationId xmlns:a16="http://schemas.microsoft.com/office/drawing/2014/main" id="{DD8637D5-B037-F558-99C1-FA322795CB5B}"/>
              </a:ext>
            </a:extLst>
          </p:cNvPr>
          <p:cNvSpPr/>
          <p:nvPr/>
        </p:nvSpPr>
        <p:spPr>
          <a:xfrm>
            <a:off x="635042" y="1100054"/>
            <a:ext cx="10921916" cy="1523068"/>
          </a:xfrm>
          <a:prstGeom prst="roundRect">
            <a:avLst>
              <a:gd name="adj" fmla="val 36667"/>
            </a:avLst>
          </a:prstGeom>
          <a:solidFill>
            <a:schemeClr val="tx2">
              <a:lumMod val="10000"/>
            </a:schemeClr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ما هو أخف عنصر من عناصر الجدول الدوري ؟ </a:t>
            </a:r>
          </a:p>
        </p:txBody>
      </p:sp>
      <p:sp>
        <p:nvSpPr>
          <p:cNvPr id="3" name="سؤال ثقافي 1">
            <a:extLst>
              <a:ext uri="{FF2B5EF4-FFF2-40B4-BE49-F238E27FC236}">
                <a16:creationId xmlns:a16="http://schemas.microsoft.com/office/drawing/2014/main" id="{80D0BE42-EA73-A73D-8E2C-032BCC32D473}"/>
              </a:ext>
            </a:extLst>
          </p:cNvPr>
          <p:cNvSpPr/>
          <p:nvPr/>
        </p:nvSpPr>
        <p:spPr>
          <a:xfrm>
            <a:off x="8475406" y="115630"/>
            <a:ext cx="3610529" cy="710279"/>
          </a:xfrm>
          <a:prstGeom prst="roundRect">
            <a:avLst>
              <a:gd name="adj" fmla="val 36667"/>
            </a:avLst>
          </a:prstGeom>
          <a:solidFill>
            <a:srgbClr val="481C35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4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سؤال ثقافي:</a:t>
            </a:r>
          </a:p>
        </p:txBody>
      </p:sp>
      <p:pic>
        <p:nvPicPr>
          <p:cNvPr id="2" name="وسائط1">
            <a:hlinkClick r:id="" action="ppaction://media"/>
            <a:extLst>
              <a:ext uri="{FF2B5EF4-FFF2-40B4-BE49-F238E27FC236}">
                <a16:creationId xmlns:a16="http://schemas.microsoft.com/office/drawing/2014/main" id="{E48C6B9F-64A5-DCA2-9E02-641621FEBEA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30832" t="16879" r="30460" b="11581"/>
          <a:stretch>
            <a:fillRect/>
          </a:stretch>
        </p:blipFill>
        <p:spPr>
          <a:xfrm>
            <a:off x="66662" y="0"/>
            <a:ext cx="1075174" cy="1089598"/>
          </a:xfrm>
          <a:prstGeom prst="ellipse">
            <a:avLst/>
          </a:prstGeom>
        </p:spPr>
      </p:pic>
      <p:sp>
        <p:nvSpPr>
          <p:cNvPr id="4" name="مربع نص 3">
            <a:extLst>
              <a:ext uri="{FF2B5EF4-FFF2-40B4-BE49-F238E27FC236}">
                <a16:creationId xmlns:a16="http://schemas.microsoft.com/office/drawing/2014/main" id="{6B93EDF4-4D0F-B6EC-E5E6-F69BE3F64CBD}"/>
              </a:ext>
            </a:extLst>
          </p:cNvPr>
          <p:cNvSpPr txBox="1"/>
          <p:nvPr/>
        </p:nvSpPr>
        <p:spPr>
          <a:xfrm>
            <a:off x="4033158" y="6488668"/>
            <a:ext cx="6128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latin typeface="Yu Mincho Light" panose="02020300000000000000" pitchFamily="18" charset="-128"/>
                <a:ea typeface="Yu Mincho Light" panose="02020300000000000000" pitchFamily="18" charset="-128"/>
              </a:rPr>
              <a:t>2024 </a:t>
            </a:r>
            <a:r>
              <a:rPr lang="ar-SA">
                <a:latin typeface="Yu Mincho Light" panose="02020300000000000000" pitchFamily="18" charset="-128"/>
                <a:ea typeface="Yu Mincho Light" panose="02020300000000000000" pitchFamily="18" charset="-128"/>
              </a:rPr>
              <a:t>   جميع الحقوق محفوظة لمتجر صندوق المسابقات© </a:t>
            </a:r>
            <a:r>
              <a:rPr lang="en-US">
                <a:latin typeface="Yu Mincho Light" panose="02020300000000000000" pitchFamily="18" charset="-128"/>
                <a:ea typeface="Yu Mincho Light" panose="02020300000000000000" pitchFamily="18" charset="-128"/>
              </a:rPr>
              <a:t> </a:t>
            </a:r>
            <a:endParaRPr lang="ar-SA"/>
          </a:p>
        </p:txBody>
      </p:sp>
      <p:pic>
        <p:nvPicPr>
          <p:cNvPr id="5" name="صورة 4">
            <a:extLst>
              <a:ext uri="{FF2B5EF4-FFF2-40B4-BE49-F238E27FC236}">
                <a16:creationId xmlns:a16="http://schemas.microsoft.com/office/drawing/2014/main" id="{31A461D5-E81D-B831-786A-30A6A3CF36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65380" y="5616589"/>
            <a:ext cx="1620556" cy="1620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236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55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8552"/>
                            </p:stCondLst>
                            <p:childTnLst>
                              <p:par>
                                <p:cTn id="8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6600"/>
                                      </p:to>
                                    </p:animClr>
                                    <p:set>
                                      <p:cBhvr>
                                        <p:cTn id="1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421616"/>
                                      </p:to>
                                    </p:animClr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421616"/>
                                      </p:to>
                                    </p:animClr>
                                    <p:set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421616"/>
                                      </p:to>
                                    </p:animClr>
                                    <p:set>
                                      <p:cBhvr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4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pct40">
          <a:fgClr>
            <a:schemeClr val="bg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840249E-000F-4FC9-9075-7E562325A7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القائمة">
            <a:hlinkClick r:id="rId4" action="ppaction://hlinksldjump"/>
            <a:extLst>
              <a:ext uri="{FF2B5EF4-FFF2-40B4-BE49-F238E27FC236}">
                <a16:creationId xmlns:a16="http://schemas.microsoft.com/office/drawing/2014/main" id="{BB6EC827-3374-EE69-DEFD-DB7EC47CD6B9}"/>
              </a:ext>
            </a:extLst>
          </p:cNvPr>
          <p:cNvSpPr/>
          <p:nvPr/>
        </p:nvSpPr>
        <p:spPr>
          <a:xfrm>
            <a:off x="175245" y="6125497"/>
            <a:ext cx="1732214" cy="602740"/>
          </a:xfrm>
          <a:prstGeom prst="roundRect">
            <a:avLst>
              <a:gd name="adj" fmla="val 36667"/>
            </a:avLst>
          </a:prstGeom>
          <a:solidFill>
            <a:schemeClr val="accent3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200" b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القائمة</a:t>
            </a:r>
          </a:p>
        </p:txBody>
      </p:sp>
      <p:sp>
        <p:nvSpPr>
          <p:cNvPr id="3" name="العنوان">
            <a:extLst>
              <a:ext uri="{FF2B5EF4-FFF2-40B4-BE49-F238E27FC236}">
                <a16:creationId xmlns:a16="http://schemas.microsoft.com/office/drawing/2014/main" id="{80D0BE42-EA73-A73D-8E2C-032BCC32D473}"/>
              </a:ext>
            </a:extLst>
          </p:cNvPr>
          <p:cNvSpPr/>
          <p:nvPr/>
        </p:nvSpPr>
        <p:spPr>
          <a:xfrm>
            <a:off x="6618514" y="115630"/>
            <a:ext cx="5467422" cy="831427"/>
          </a:xfrm>
          <a:prstGeom prst="roundRect">
            <a:avLst>
              <a:gd name="adj" fmla="val 36667"/>
            </a:avLst>
          </a:prstGeom>
          <a:solidFill>
            <a:srgbClr val="481C35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4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خمن المثل بدون كلام</a:t>
            </a:r>
          </a:p>
        </p:txBody>
      </p:sp>
      <p:pic>
        <p:nvPicPr>
          <p:cNvPr id="5" name="عداد 1 دقيقة">
            <a:hlinkClick r:id="" action="ppaction://media"/>
            <a:extLst>
              <a:ext uri="{FF2B5EF4-FFF2-40B4-BE49-F238E27FC236}">
                <a16:creationId xmlns:a16="http://schemas.microsoft.com/office/drawing/2014/main" id="{783143CE-9F60-CA8C-BE27-601C40F69D3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26042" t="9337" r="27500" b="9566"/>
          <a:stretch>
            <a:fillRect/>
          </a:stretch>
        </p:blipFill>
        <p:spPr>
          <a:xfrm>
            <a:off x="175245" y="129763"/>
            <a:ext cx="1632858" cy="1623051"/>
          </a:xfrm>
          <a:prstGeom prst="ellipse">
            <a:avLst/>
          </a:prstGeom>
        </p:spPr>
      </p:pic>
      <p:sp>
        <p:nvSpPr>
          <p:cNvPr id="7" name="دائرة: مجوفة 6">
            <a:extLst>
              <a:ext uri="{FF2B5EF4-FFF2-40B4-BE49-F238E27FC236}">
                <a16:creationId xmlns:a16="http://schemas.microsoft.com/office/drawing/2014/main" id="{513E8DEE-73A0-55EA-6B18-1D3768641872}"/>
              </a:ext>
            </a:extLst>
          </p:cNvPr>
          <p:cNvSpPr/>
          <p:nvPr/>
        </p:nvSpPr>
        <p:spPr>
          <a:xfrm>
            <a:off x="104488" y="23147"/>
            <a:ext cx="1834936" cy="1785355"/>
          </a:xfrm>
          <a:prstGeom prst="donut">
            <a:avLst>
              <a:gd name="adj" fmla="val 6241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>
              <a:solidFill>
                <a:schemeClr val="tx1"/>
              </a:solidFill>
            </a:endParaRPr>
          </a:p>
        </p:txBody>
      </p:sp>
      <p:sp>
        <p:nvSpPr>
          <p:cNvPr id="8" name="مستطيل: زوايا مستديرة 7">
            <a:extLst>
              <a:ext uri="{FF2B5EF4-FFF2-40B4-BE49-F238E27FC236}">
                <a16:creationId xmlns:a16="http://schemas.microsoft.com/office/drawing/2014/main" id="{829DF23C-26C9-F16E-7403-81DEA12501DA}"/>
              </a:ext>
            </a:extLst>
          </p:cNvPr>
          <p:cNvSpPr/>
          <p:nvPr/>
        </p:nvSpPr>
        <p:spPr>
          <a:xfrm>
            <a:off x="2234291" y="1513520"/>
            <a:ext cx="8768444" cy="710279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2800" b="1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وحاول تشرح لفريقك بدون ولا كلمة .</a:t>
            </a:r>
            <a:r>
              <a:rPr lang="en-US" sz="2800" b="1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QR </a:t>
            </a:r>
            <a:r>
              <a:rPr lang="ar-SA" sz="2800" b="1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امسح ال</a:t>
            </a:r>
            <a:endParaRPr lang="ar-SA" sz="2800"/>
          </a:p>
        </p:txBody>
      </p:sp>
      <p:sp>
        <p:nvSpPr>
          <p:cNvPr id="12" name="القائمة">
            <a:extLst>
              <a:ext uri="{FF2B5EF4-FFF2-40B4-BE49-F238E27FC236}">
                <a16:creationId xmlns:a16="http://schemas.microsoft.com/office/drawing/2014/main" id="{8264F161-F637-B7D6-F3B1-6CD08BED9ADD}"/>
              </a:ext>
            </a:extLst>
          </p:cNvPr>
          <p:cNvSpPr/>
          <p:nvPr/>
        </p:nvSpPr>
        <p:spPr>
          <a:xfrm>
            <a:off x="5419634" y="5656126"/>
            <a:ext cx="2397757" cy="938742"/>
          </a:xfrm>
          <a:prstGeom prst="roundRect">
            <a:avLst>
              <a:gd name="adj" fmla="val 36667"/>
            </a:avLst>
          </a:prstGeom>
          <a:solidFill>
            <a:srgbClr val="00B050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4000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ابدا</a:t>
            </a:r>
          </a:p>
        </p:txBody>
      </p:sp>
      <p:pic>
        <p:nvPicPr>
          <p:cNvPr id="14" name="صورة 13">
            <a:extLst>
              <a:ext uri="{FF2B5EF4-FFF2-40B4-BE49-F238E27FC236}">
                <a16:creationId xmlns:a16="http://schemas.microsoft.com/office/drawing/2014/main" id="{4F295FF1-961C-FFC4-D381-8213FDE37EA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4382" y="5436943"/>
            <a:ext cx="1902440" cy="1902440"/>
          </a:xfrm>
          <a:prstGeom prst="rect">
            <a:avLst/>
          </a:prstGeom>
        </p:spPr>
      </p:pic>
      <p:pic>
        <p:nvPicPr>
          <p:cNvPr id="4" name="صورة 3" descr="صورة تحتوي على شكل, ميدان/ مربع, بكسل, التصميم&#10;&#10;قد يكون المحتوى الذي تم إنشاؤه بواسطة الذكاء الاصطناعي غير صحيح.">
            <a:extLst>
              <a:ext uri="{FF2B5EF4-FFF2-40B4-BE49-F238E27FC236}">
                <a16:creationId xmlns:a16="http://schemas.microsoft.com/office/drawing/2014/main" id="{8122EFB0-A362-8001-50C7-CE6D88FB2C6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8513" y="2390371"/>
            <a:ext cx="2880000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371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7" dur="8106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pct40">
          <a:fgClr>
            <a:schemeClr val="bg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840249E-000F-4FC9-9075-7E562325A7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القائمة">
            <a:hlinkClick r:id="rId4" action="ppaction://hlinksldjump"/>
            <a:extLst>
              <a:ext uri="{FF2B5EF4-FFF2-40B4-BE49-F238E27FC236}">
                <a16:creationId xmlns:a16="http://schemas.microsoft.com/office/drawing/2014/main" id="{BB6EC827-3374-EE69-DEFD-DB7EC47CD6B9}"/>
              </a:ext>
            </a:extLst>
          </p:cNvPr>
          <p:cNvSpPr/>
          <p:nvPr/>
        </p:nvSpPr>
        <p:spPr>
          <a:xfrm>
            <a:off x="175245" y="6125497"/>
            <a:ext cx="1732214" cy="602740"/>
          </a:xfrm>
          <a:prstGeom prst="roundRect">
            <a:avLst>
              <a:gd name="adj" fmla="val 36667"/>
            </a:avLst>
          </a:prstGeom>
          <a:solidFill>
            <a:schemeClr val="accent3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200" b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القائمة</a:t>
            </a:r>
          </a:p>
        </p:txBody>
      </p:sp>
      <p:sp>
        <p:nvSpPr>
          <p:cNvPr id="3" name="العنوان">
            <a:extLst>
              <a:ext uri="{FF2B5EF4-FFF2-40B4-BE49-F238E27FC236}">
                <a16:creationId xmlns:a16="http://schemas.microsoft.com/office/drawing/2014/main" id="{80D0BE42-EA73-A73D-8E2C-032BCC32D473}"/>
              </a:ext>
            </a:extLst>
          </p:cNvPr>
          <p:cNvSpPr/>
          <p:nvPr/>
        </p:nvSpPr>
        <p:spPr>
          <a:xfrm>
            <a:off x="6618514" y="115630"/>
            <a:ext cx="5467422" cy="831427"/>
          </a:xfrm>
          <a:prstGeom prst="roundRect">
            <a:avLst>
              <a:gd name="adj" fmla="val 36667"/>
            </a:avLst>
          </a:prstGeom>
          <a:solidFill>
            <a:srgbClr val="481C35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4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خمن المثل بدون كلام</a:t>
            </a:r>
          </a:p>
        </p:txBody>
      </p:sp>
      <p:pic>
        <p:nvPicPr>
          <p:cNvPr id="5" name="عداد 1 دقيقة">
            <a:hlinkClick r:id="" action="ppaction://media"/>
            <a:extLst>
              <a:ext uri="{FF2B5EF4-FFF2-40B4-BE49-F238E27FC236}">
                <a16:creationId xmlns:a16="http://schemas.microsoft.com/office/drawing/2014/main" id="{783143CE-9F60-CA8C-BE27-601C40F69D3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26042" t="9337" r="27500" b="9566"/>
          <a:stretch>
            <a:fillRect/>
          </a:stretch>
        </p:blipFill>
        <p:spPr>
          <a:xfrm>
            <a:off x="175245" y="129763"/>
            <a:ext cx="1632858" cy="1623051"/>
          </a:xfrm>
          <a:prstGeom prst="ellipse">
            <a:avLst/>
          </a:prstGeom>
        </p:spPr>
      </p:pic>
      <p:sp>
        <p:nvSpPr>
          <p:cNvPr id="7" name="دائرة: مجوفة 6">
            <a:extLst>
              <a:ext uri="{FF2B5EF4-FFF2-40B4-BE49-F238E27FC236}">
                <a16:creationId xmlns:a16="http://schemas.microsoft.com/office/drawing/2014/main" id="{513E8DEE-73A0-55EA-6B18-1D3768641872}"/>
              </a:ext>
            </a:extLst>
          </p:cNvPr>
          <p:cNvSpPr/>
          <p:nvPr/>
        </p:nvSpPr>
        <p:spPr>
          <a:xfrm>
            <a:off x="104488" y="23147"/>
            <a:ext cx="1834936" cy="1785355"/>
          </a:xfrm>
          <a:prstGeom prst="donut">
            <a:avLst>
              <a:gd name="adj" fmla="val 6241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>
              <a:solidFill>
                <a:schemeClr val="tx1"/>
              </a:solidFill>
            </a:endParaRPr>
          </a:p>
        </p:txBody>
      </p:sp>
      <p:sp>
        <p:nvSpPr>
          <p:cNvPr id="8" name="مستطيل: زوايا مستديرة 7">
            <a:extLst>
              <a:ext uri="{FF2B5EF4-FFF2-40B4-BE49-F238E27FC236}">
                <a16:creationId xmlns:a16="http://schemas.microsoft.com/office/drawing/2014/main" id="{829DF23C-26C9-F16E-7403-81DEA12501DA}"/>
              </a:ext>
            </a:extLst>
          </p:cNvPr>
          <p:cNvSpPr/>
          <p:nvPr/>
        </p:nvSpPr>
        <p:spPr>
          <a:xfrm>
            <a:off x="2234291" y="1513520"/>
            <a:ext cx="8768444" cy="710279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2800" b="1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وحاول تشرح لفريقك بدون ولا كلمة .</a:t>
            </a:r>
            <a:r>
              <a:rPr lang="en-US" sz="2800" b="1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QR </a:t>
            </a:r>
            <a:r>
              <a:rPr lang="ar-SA" sz="2800" b="1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امسح ال</a:t>
            </a:r>
            <a:endParaRPr lang="ar-SA" sz="2800"/>
          </a:p>
        </p:txBody>
      </p:sp>
      <p:sp>
        <p:nvSpPr>
          <p:cNvPr id="12" name="القائمة">
            <a:extLst>
              <a:ext uri="{FF2B5EF4-FFF2-40B4-BE49-F238E27FC236}">
                <a16:creationId xmlns:a16="http://schemas.microsoft.com/office/drawing/2014/main" id="{8264F161-F637-B7D6-F3B1-6CD08BED9ADD}"/>
              </a:ext>
            </a:extLst>
          </p:cNvPr>
          <p:cNvSpPr/>
          <p:nvPr/>
        </p:nvSpPr>
        <p:spPr>
          <a:xfrm>
            <a:off x="5419634" y="5656126"/>
            <a:ext cx="2397757" cy="938742"/>
          </a:xfrm>
          <a:prstGeom prst="roundRect">
            <a:avLst>
              <a:gd name="adj" fmla="val 36667"/>
            </a:avLst>
          </a:prstGeom>
          <a:solidFill>
            <a:srgbClr val="00B050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4000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ابدا</a:t>
            </a:r>
          </a:p>
        </p:txBody>
      </p:sp>
      <p:pic>
        <p:nvPicPr>
          <p:cNvPr id="14" name="صورة 13">
            <a:extLst>
              <a:ext uri="{FF2B5EF4-FFF2-40B4-BE49-F238E27FC236}">
                <a16:creationId xmlns:a16="http://schemas.microsoft.com/office/drawing/2014/main" id="{4F295FF1-961C-FFC4-D381-8213FDE37EA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4382" y="5436943"/>
            <a:ext cx="1902440" cy="1902440"/>
          </a:xfrm>
          <a:prstGeom prst="rect">
            <a:avLst/>
          </a:prstGeom>
        </p:spPr>
      </p:pic>
      <p:pic>
        <p:nvPicPr>
          <p:cNvPr id="6" name="صورة 5" descr="صورة تحتوي على شكل, ميدان/ مربع, الرسومات, بكسل&#10;&#10;قد يكون المحتوى الذي تم إنشاؤه بواسطة الذكاء الاصطناعي غير صحيح.">
            <a:extLst>
              <a:ext uri="{FF2B5EF4-FFF2-40B4-BE49-F238E27FC236}">
                <a16:creationId xmlns:a16="http://schemas.microsoft.com/office/drawing/2014/main" id="{EFBADE16-C403-092E-3F8D-18B8B28CFCE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8512" y="2390371"/>
            <a:ext cx="2880000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22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7" dur="8106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pct40">
          <a:fgClr>
            <a:schemeClr val="bg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840249E-000F-4FC9-9075-7E562325A7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القائمة">
            <a:hlinkClick r:id="rId4" action="ppaction://hlinksldjump"/>
            <a:extLst>
              <a:ext uri="{FF2B5EF4-FFF2-40B4-BE49-F238E27FC236}">
                <a16:creationId xmlns:a16="http://schemas.microsoft.com/office/drawing/2014/main" id="{BB6EC827-3374-EE69-DEFD-DB7EC47CD6B9}"/>
              </a:ext>
            </a:extLst>
          </p:cNvPr>
          <p:cNvSpPr/>
          <p:nvPr/>
        </p:nvSpPr>
        <p:spPr>
          <a:xfrm>
            <a:off x="175245" y="6125497"/>
            <a:ext cx="1732214" cy="602740"/>
          </a:xfrm>
          <a:prstGeom prst="roundRect">
            <a:avLst>
              <a:gd name="adj" fmla="val 36667"/>
            </a:avLst>
          </a:prstGeom>
          <a:solidFill>
            <a:schemeClr val="accent3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200" b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القائمة</a:t>
            </a:r>
          </a:p>
        </p:txBody>
      </p:sp>
      <p:sp>
        <p:nvSpPr>
          <p:cNvPr id="3" name="العنوان">
            <a:extLst>
              <a:ext uri="{FF2B5EF4-FFF2-40B4-BE49-F238E27FC236}">
                <a16:creationId xmlns:a16="http://schemas.microsoft.com/office/drawing/2014/main" id="{80D0BE42-EA73-A73D-8E2C-032BCC32D473}"/>
              </a:ext>
            </a:extLst>
          </p:cNvPr>
          <p:cNvSpPr/>
          <p:nvPr/>
        </p:nvSpPr>
        <p:spPr>
          <a:xfrm>
            <a:off x="6618514" y="115630"/>
            <a:ext cx="5467422" cy="831427"/>
          </a:xfrm>
          <a:prstGeom prst="roundRect">
            <a:avLst>
              <a:gd name="adj" fmla="val 36667"/>
            </a:avLst>
          </a:prstGeom>
          <a:solidFill>
            <a:srgbClr val="481C35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4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خمن المثل بدون كلام</a:t>
            </a:r>
          </a:p>
        </p:txBody>
      </p:sp>
      <p:pic>
        <p:nvPicPr>
          <p:cNvPr id="5" name="عداد 1 دقيقة">
            <a:hlinkClick r:id="" action="ppaction://media"/>
            <a:extLst>
              <a:ext uri="{FF2B5EF4-FFF2-40B4-BE49-F238E27FC236}">
                <a16:creationId xmlns:a16="http://schemas.microsoft.com/office/drawing/2014/main" id="{783143CE-9F60-CA8C-BE27-601C40F69D3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26042" t="9337" r="27500" b="9566"/>
          <a:stretch>
            <a:fillRect/>
          </a:stretch>
        </p:blipFill>
        <p:spPr>
          <a:xfrm>
            <a:off x="175245" y="129763"/>
            <a:ext cx="1632858" cy="1623051"/>
          </a:xfrm>
          <a:prstGeom prst="ellipse">
            <a:avLst/>
          </a:prstGeom>
        </p:spPr>
      </p:pic>
      <p:sp>
        <p:nvSpPr>
          <p:cNvPr id="7" name="دائرة: مجوفة 6">
            <a:extLst>
              <a:ext uri="{FF2B5EF4-FFF2-40B4-BE49-F238E27FC236}">
                <a16:creationId xmlns:a16="http://schemas.microsoft.com/office/drawing/2014/main" id="{513E8DEE-73A0-55EA-6B18-1D3768641872}"/>
              </a:ext>
            </a:extLst>
          </p:cNvPr>
          <p:cNvSpPr/>
          <p:nvPr/>
        </p:nvSpPr>
        <p:spPr>
          <a:xfrm>
            <a:off x="104488" y="23147"/>
            <a:ext cx="1834936" cy="1785355"/>
          </a:xfrm>
          <a:prstGeom prst="donut">
            <a:avLst>
              <a:gd name="adj" fmla="val 6241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>
              <a:solidFill>
                <a:schemeClr val="tx1"/>
              </a:solidFill>
            </a:endParaRPr>
          </a:p>
        </p:txBody>
      </p:sp>
      <p:sp>
        <p:nvSpPr>
          <p:cNvPr id="8" name="مستطيل: زوايا مستديرة 7">
            <a:extLst>
              <a:ext uri="{FF2B5EF4-FFF2-40B4-BE49-F238E27FC236}">
                <a16:creationId xmlns:a16="http://schemas.microsoft.com/office/drawing/2014/main" id="{829DF23C-26C9-F16E-7403-81DEA12501DA}"/>
              </a:ext>
            </a:extLst>
          </p:cNvPr>
          <p:cNvSpPr/>
          <p:nvPr/>
        </p:nvSpPr>
        <p:spPr>
          <a:xfrm>
            <a:off x="2234291" y="1513520"/>
            <a:ext cx="8768444" cy="710279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2800" b="1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وحاول تشرح لفريقك بدون ولا كلمة .</a:t>
            </a:r>
            <a:r>
              <a:rPr lang="en-US" sz="2800" b="1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QR </a:t>
            </a:r>
            <a:r>
              <a:rPr lang="ar-SA" sz="2800" b="1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امسح ال</a:t>
            </a:r>
            <a:endParaRPr lang="ar-SA" sz="2800"/>
          </a:p>
        </p:txBody>
      </p:sp>
      <p:sp>
        <p:nvSpPr>
          <p:cNvPr id="12" name="القائمة">
            <a:extLst>
              <a:ext uri="{FF2B5EF4-FFF2-40B4-BE49-F238E27FC236}">
                <a16:creationId xmlns:a16="http://schemas.microsoft.com/office/drawing/2014/main" id="{8264F161-F637-B7D6-F3B1-6CD08BED9ADD}"/>
              </a:ext>
            </a:extLst>
          </p:cNvPr>
          <p:cNvSpPr/>
          <p:nvPr/>
        </p:nvSpPr>
        <p:spPr>
          <a:xfrm>
            <a:off x="5419634" y="5656126"/>
            <a:ext cx="2397757" cy="938742"/>
          </a:xfrm>
          <a:prstGeom prst="roundRect">
            <a:avLst>
              <a:gd name="adj" fmla="val 36667"/>
            </a:avLst>
          </a:prstGeom>
          <a:solidFill>
            <a:srgbClr val="00B050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4000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ابدا</a:t>
            </a:r>
          </a:p>
        </p:txBody>
      </p:sp>
      <p:pic>
        <p:nvPicPr>
          <p:cNvPr id="14" name="صورة 13">
            <a:extLst>
              <a:ext uri="{FF2B5EF4-FFF2-40B4-BE49-F238E27FC236}">
                <a16:creationId xmlns:a16="http://schemas.microsoft.com/office/drawing/2014/main" id="{4F295FF1-961C-FFC4-D381-8213FDE37EA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4382" y="5436943"/>
            <a:ext cx="1902440" cy="1902440"/>
          </a:xfrm>
          <a:prstGeom prst="rect">
            <a:avLst/>
          </a:prstGeom>
        </p:spPr>
      </p:pic>
      <p:pic>
        <p:nvPicPr>
          <p:cNvPr id="4" name="صورة 3" descr="صورة تحتوي على شكل, ميدان/ مربع, بكسل, التصميم&#10;&#10;قد يكون المحتوى الذي تم إنشاؤه بواسطة الذكاء الاصطناعي غير صحيح.">
            <a:extLst>
              <a:ext uri="{FF2B5EF4-FFF2-40B4-BE49-F238E27FC236}">
                <a16:creationId xmlns:a16="http://schemas.microsoft.com/office/drawing/2014/main" id="{3C758712-EE4C-09BD-0C4D-9A0BAD064FF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8512" y="2390371"/>
            <a:ext cx="2880000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180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7" dur="8106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pct40">
          <a:fgClr>
            <a:schemeClr val="bg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840249E-000F-4FC9-9075-7E562325A7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القائمة">
            <a:hlinkClick r:id="rId4" action="ppaction://hlinksldjump"/>
            <a:extLst>
              <a:ext uri="{FF2B5EF4-FFF2-40B4-BE49-F238E27FC236}">
                <a16:creationId xmlns:a16="http://schemas.microsoft.com/office/drawing/2014/main" id="{BB6EC827-3374-EE69-DEFD-DB7EC47CD6B9}"/>
              </a:ext>
            </a:extLst>
          </p:cNvPr>
          <p:cNvSpPr/>
          <p:nvPr/>
        </p:nvSpPr>
        <p:spPr>
          <a:xfrm>
            <a:off x="175245" y="6125497"/>
            <a:ext cx="1732214" cy="602740"/>
          </a:xfrm>
          <a:prstGeom prst="roundRect">
            <a:avLst>
              <a:gd name="adj" fmla="val 36667"/>
            </a:avLst>
          </a:prstGeom>
          <a:solidFill>
            <a:schemeClr val="accent3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200" b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القائمة</a:t>
            </a:r>
          </a:p>
        </p:txBody>
      </p:sp>
      <p:sp>
        <p:nvSpPr>
          <p:cNvPr id="3" name="العنوان">
            <a:extLst>
              <a:ext uri="{FF2B5EF4-FFF2-40B4-BE49-F238E27FC236}">
                <a16:creationId xmlns:a16="http://schemas.microsoft.com/office/drawing/2014/main" id="{80D0BE42-EA73-A73D-8E2C-032BCC32D473}"/>
              </a:ext>
            </a:extLst>
          </p:cNvPr>
          <p:cNvSpPr/>
          <p:nvPr/>
        </p:nvSpPr>
        <p:spPr>
          <a:xfrm>
            <a:off x="6618514" y="115630"/>
            <a:ext cx="5467422" cy="831427"/>
          </a:xfrm>
          <a:prstGeom prst="roundRect">
            <a:avLst>
              <a:gd name="adj" fmla="val 36667"/>
            </a:avLst>
          </a:prstGeom>
          <a:solidFill>
            <a:srgbClr val="481C35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4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خمن المثل بدون كلام</a:t>
            </a:r>
          </a:p>
        </p:txBody>
      </p:sp>
      <p:pic>
        <p:nvPicPr>
          <p:cNvPr id="5" name="عداد 1 دقيقة">
            <a:hlinkClick r:id="" action="ppaction://media"/>
            <a:extLst>
              <a:ext uri="{FF2B5EF4-FFF2-40B4-BE49-F238E27FC236}">
                <a16:creationId xmlns:a16="http://schemas.microsoft.com/office/drawing/2014/main" id="{783143CE-9F60-CA8C-BE27-601C40F69D3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26042" t="9337" r="27500" b="9566"/>
          <a:stretch>
            <a:fillRect/>
          </a:stretch>
        </p:blipFill>
        <p:spPr>
          <a:xfrm>
            <a:off x="175245" y="129763"/>
            <a:ext cx="1632858" cy="1623051"/>
          </a:xfrm>
          <a:prstGeom prst="ellipse">
            <a:avLst/>
          </a:prstGeom>
        </p:spPr>
      </p:pic>
      <p:sp>
        <p:nvSpPr>
          <p:cNvPr id="7" name="دائرة: مجوفة 6">
            <a:extLst>
              <a:ext uri="{FF2B5EF4-FFF2-40B4-BE49-F238E27FC236}">
                <a16:creationId xmlns:a16="http://schemas.microsoft.com/office/drawing/2014/main" id="{513E8DEE-73A0-55EA-6B18-1D3768641872}"/>
              </a:ext>
            </a:extLst>
          </p:cNvPr>
          <p:cNvSpPr/>
          <p:nvPr/>
        </p:nvSpPr>
        <p:spPr>
          <a:xfrm>
            <a:off x="104488" y="23147"/>
            <a:ext cx="1834936" cy="1785355"/>
          </a:xfrm>
          <a:prstGeom prst="donut">
            <a:avLst>
              <a:gd name="adj" fmla="val 6241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>
              <a:solidFill>
                <a:schemeClr val="tx1"/>
              </a:solidFill>
            </a:endParaRPr>
          </a:p>
        </p:txBody>
      </p:sp>
      <p:sp>
        <p:nvSpPr>
          <p:cNvPr id="8" name="مستطيل: زوايا مستديرة 7">
            <a:extLst>
              <a:ext uri="{FF2B5EF4-FFF2-40B4-BE49-F238E27FC236}">
                <a16:creationId xmlns:a16="http://schemas.microsoft.com/office/drawing/2014/main" id="{829DF23C-26C9-F16E-7403-81DEA12501DA}"/>
              </a:ext>
            </a:extLst>
          </p:cNvPr>
          <p:cNvSpPr/>
          <p:nvPr/>
        </p:nvSpPr>
        <p:spPr>
          <a:xfrm>
            <a:off x="2234291" y="1513520"/>
            <a:ext cx="8768444" cy="710279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2800" b="1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وحاول تشرح لفريقك بدون ولا كلمة .</a:t>
            </a:r>
            <a:r>
              <a:rPr lang="en-US" sz="2800" b="1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QR </a:t>
            </a:r>
            <a:r>
              <a:rPr lang="ar-SA" sz="2800" b="1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امسح ال</a:t>
            </a:r>
            <a:endParaRPr lang="ar-SA" sz="2800"/>
          </a:p>
        </p:txBody>
      </p:sp>
      <p:sp>
        <p:nvSpPr>
          <p:cNvPr id="12" name="القائمة">
            <a:extLst>
              <a:ext uri="{FF2B5EF4-FFF2-40B4-BE49-F238E27FC236}">
                <a16:creationId xmlns:a16="http://schemas.microsoft.com/office/drawing/2014/main" id="{8264F161-F637-B7D6-F3B1-6CD08BED9ADD}"/>
              </a:ext>
            </a:extLst>
          </p:cNvPr>
          <p:cNvSpPr/>
          <p:nvPr/>
        </p:nvSpPr>
        <p:spPr>
          <a:xfrm>
            <a:off x="5419634" y="5656126"/>
            <a:ext cx="2397757" cy="938742"/>
          </a:xfrm>
          <a:prstGeom prst="roundRect">
            <a:avLst>
              <a:gd name="adj" fmla="val 36667"/>
            </a:avLst>
          </a:prstGeom>
          <a:solidFill>
            <a:srgbClr val="00B050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4000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ابدا</a:t>
            </a:r>
          </a:p>
        </p:txBody>
      </p:sp>
      <p:pic>
        <p:nvPicPr>
          <p:cNvPr id="14" name="صورة 13">
            <a:extLst>
              <a:ext uri="{FF2B5EF4-FFF2-40B4-BE49-F238E27FC236}">
                <a16:creationId xmlns:a16="http://schemas.microsoft.com/office/drawing/2014/main" id="{4F295FF1-961C-FFC4-D381-8213FDE37EA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4382" y="5436943"/>
            <a:ext cx="1902440" cy="1902440"/>
          </a:xfrm>
          <a:prstGeom prst="rect">
            <a:avLst/>
          </a:prstGeom>
        </p:spPr>
      </p:pic>
      <p:pic>
        <p:nvPicPr>
          <p:cNvPr id="6" name="صورة 5" descr="صورة تحتوي على شكل, ميدان/ مربع, فن, تناظر&#10;&#10;قد يكون المحتوى الذي تم إنشاؤه بواسطة الذكاء الاصطناعي غير صحيح.">
            <a:extLst>
              <a:ext uri="{FF2B5EF4-FFF2-40B4-BE49-F238E27FC236}">
                <a16:creationId xmlns:a16="http://schemas.microsoft.com/office/drawing/2014/main" id="{90DDD700-C621-3CD0-9189-1E990415A75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8512" y="2390371"/>
            <a:ext cx="2880000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270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7" dur="8106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pct40">
          <a:fgClr>
            <a:schemeClr val="bg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840249E-000F-4FC9-9075-7E562325A7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القائمة">
            <a:hlinkClick r:id="rId4" action="ppaction://hlinksldjump"/>
            <a:extLst>
              <a:ext uri="{FF2B5EF4-FFF2-40B4-BE49-F238E27FC236}">
                <a16:creationId xmlns:a16="http://schemas.microsoft.com/office/drawing/2014/main" id="{BB6EC827-3374-EE69-DEFD-DB7EC47CD6B9}"/>
              </a:ext>
            </a:extLst>
          </p:cNvPr>
          <p:cNvSpPr/>
          <p:nvPr/>
        </p:nvSpPr>
        <p:spPr>
          <a:xfrm>
            <a:off x="175245" y="6125497"/>
            <a:ext cx="1732214" cy="602740"/>
          </a:xfrm>
          <a:prstGeom prst="roundRect">
            <a:avLst>
              <a:gd name="adj" fmla="val 36667"/>
            </a:avLst>
          </a:prstGeom>
          <a:solidFill>
            <a:schemeClr val="accent3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200" b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القائمة</a:t>
            </a:r>
          </a:p>
        </p:txBody>
      </p:sp>
      <p:sp>
        <p:nvSpPr>
          <p:cNvPr id="3" name="العنوان">
            <a:extLst>
              <a:ext uri="{FF2B5EF4-FFF2-40B4-BE49-F238E27FC236}">
                <a16:creationId xmlns:a16="http://schemas.microsoft.com/office/drawing/2014/main" id="{80D0BE42-EA73-A73D-8E2C-032BCC32D473}"/>
              </a:ext>
            </a:extLst>
          </p:cNvPr>
          <p:cNvSpPr/>
          <p:nvPr/>
        </p:nvSpPr>
        <p:spPr>
          <a:xfrm>
            <a:off x="6618514" y="115630"/>
            <a:ext cx="5467422" cy="831427"/>
          </a:xfrm>
          <a:prstGeom prst="roundRect">
            <a:avLst>
              <a:gd name="adj" fmla="val 36667"/>
            </a:avLst>
          </a:prstGeom>
          <a:solidFill>
            <a:srgbClr val="481C35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4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خمن المثل بدون كلام</a:t>
            </a:r>
          </a:p>
        </p:txBody>
      </p:sp>
      <p:pic>
        <p:nvPicPr>
          <p:cNvPr id="5" name="عداد 1 دقيقة">
            <a:hlinkClick r:id="" action="ppaction://media"/>
            <a:extLst>
              <a:ext uri="{FF2B5EF4-FFF2-40B4-BE49-F238E27FC236}">
                <a16:creationId xmlns:a16="http://schemas.microsoft.com/office/drawing/2014/main" id="{783143CE-9F60-CA8C-BE27-601C40F69D3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26042" t="9337" r="27500" b="9566"/>
          <a:stretch>
            <a:fillRect/>
          </a:stretch>
        </p:blipFill>
        <p:spPr>
          <a:xfrm>
            <a:off x="175245" y="129763"/>
            <a:ext cx="1632858" cy="1623051"/>
          </a:xfrm>
          <a:prstGeom prst="ellipse">
            <a:avLst/>
          </a:prstGeom>
        </p:spPr>
      </p:pic>
      <p:sp>
        <p:nvSpPr>
          <p:cNvPr id="7" name="دائرة: مجوفة 6">
            <a:extLst>
              <a:ext uri="{FF2B5EF4-FFF2-40B4-BE49-F238E27FC236}">
                <a16:creationId xmlns:a16="http://schemas.microsoft.com/office/drawing/2014/main" id="{513E8DEE-73A0-55EA-6B18-1D3768641872}"/>
              </a:ext>
            </a:extLst>
          </p:cNvPr>
          <p:cNvSpPr/>
          <p:nvPr/>
        </p:nvSpPr>
        <p:spPr>
          <a:xfrm>
            <a:off x="104488" y="23147"/>
            <a:ext cx="1834936" cy="1785355"/>
          </a:xfrm>
          <a:prstGeom prst="donut">
            <a:avLst>
              <a:gd name="adj" fmla="val 6241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>
              <a:solidFill>
                <a:schemeClr val="tx1"/>
              </a:solidFill>
            </a:endParaRPr>
          </a:p>
        </p:txBody>
      </p:sp>
      <p:sp>
        <p:nvSpPr>
          <p:cNvPr id="8" name="مستطيل: زوايا مستديرة 7">
            <a:extLst>
              <a:ext uri="{FF2B5EF4-FFF2-40B4-BE49-F238E27FC236}">
                <a16:creationId xmlns:a16="http://schemas.microsoft.com/office/drawing/2014/main" id="{829DF23C-26C9-F16E-7403-81DEA12501DA}"/>
              </a:ext>
            </a:extLst>
          </p:cNvPr>
          <p:cNvSpPr/>
          <p:nvPr/>
        </p:nvSpPr>
        <p:spPr>
          <a:xfrm>
            <a:off x="2234291" y="1513520"/>
            <a:ext cx="8768444" cy="710279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2800" b="1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وحاول تشرح لفريقك بدون ولا كلمة .</a:t>
            </a:r>
            <a:r>
              <a:rPr lang="en-US" sz="2800" b="1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QR </a:t>
            </a:r>
            <a:r>
              <a:rPr lang="ar-SA" sz="2800" b="1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امسح ال</a:t>
            </a:r>
            <a:endParaRPr lang="ar-SA" sz="2800"/>
          </a:p>
        </p:txBody>
      </p:sp>
      <p:sp>
        <p:nvSpPr>
          <p:cNvPr id="12" name="القائمة">
            <a:extLst>
              <a:ext uri="{FF2B5EF4-FFF2-40B4-BE49-F238E27FC236}">
                <a16:creationId xmlns:a16="http://schemas.microsoft.com/office/drawing/2014/main" id="{8264F161-F637-B7D6-F3B1-6CD08BED9ADD}"/>
              </a:ext>
            </a:extLst>
          </p:cNvPr>
          <p:cNvSpPr/>
          <p:nvPr/>
        </p:nvSpPr>
        <p:spPr>
          <a:xfrm>
            <a:off x="5419634" y="5656126"/>
            <a:ext cx="2397757" cy="938742"/>
          </a:xfrm>
          <a:prstGeom prst="roundRect">
            <a:avLst>
              <a:gd name="adj" fmla="val 36667"/>
            </a:avLst>
          </a:prstGeom>
          <a:solidFill>
            <a:srgbClr val="00B050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4000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ابدا</a:t>
            </a:r>
          </a:p>
        </p:txBody>
      </p:sp>
      <p:pic>
        <p:nvPicPr>
          <p:cNvPr id="14" name="صورة 13">
            <a:extLst>
              <a:ext uri="{FF2B5EF4-FFF2-40B4-BE49-F238E27FC236}">
                <a16:creationId xmlns:a16="http://schemas.microsoft.com/office/drawing/2014/main" id="{4F295FF1-961C-FFC4-D381-8213FDE37EA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4382" y="5436943"/>
            <a:ext cx="1902440" cy="1902440"/>
          </a:xfrm>
          <a:prstGeom prst="rect">
            <a:avLst/>
          </a:prstGeom>
        </p:spPr>
      </p:pic>
      <p:pic>
        <p:nvPicPr>
          <p:cNvPr id="4" name="صورة 3" descr="صورة تحتوي على شكل, ميدان/ مربع, بكسل, التصميم&#10;&#10;قد يكون المحتوى الذي تم إنشاؤه بواسطة الذكاء الاصطناعي غير صحيح.">
            <a:extLst>
              <a:ext uri="{FF2B5EF4-FFF2-40B4-BE49-F238E27FC236}">
                <a16:creationId xmlns:a16="http://schemas.microsoft.com/office/drawing/2014/main" id="{0B778E3F-EDF2-F4E0-A12E-EE5FEEF4165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8512" y="2390371"/>
            <a:ext cx="2880000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286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7" dur="8106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pct40">
          <a:fgClr>
            <a:schemeClr val="bg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840249E-000F-4FC9-9075-7E562325A7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القائمة">
            <a:hlinkClick r:id="rId4" action="ppaction://hlinksldjump"/>
            <a:extLst>
              <a:ext uri="{FF2B5EF4-FFF2-40B4-BE49-F238E27FC236}">
                <a16:creationId xmlns:a16="http://schemas.microsoft.com/office/drawing/2014/main" id="{BB6EC827-3374-EE69-DEFD-DB7EC47CD6B9}"/>
              </a:ext>
            </a:extLst>
          </p:cNvPr>
          <p:cNvSpPr/>
          <p:nvPr/>
        </p:nvSpPr>
        <p:spPr>
          <a:xfrm>
            <a:off x="175245" y="6125497"/>
            <a:ext cx="1732214" cy="602740"/>
          </a:xfrm>
          <a:prstGeom prst="roundRect">
            <a:avLst>
              <a:gd name="adj" fmla="val 36667"/>
            </a:avLst>
          </a:prstGeom>
          <a:solidFill>
            <a:schemeClr val="accent3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200" b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القائمة</a:t>
            </a:r>
          </a:p>
        </p:txBody>
      </p:sp>
      <p:sp>
        <p:nvSpPr>
          <p:cNvPr id="3" name="العنوان">
            <a:extLst>
              <a:ext uri="{FF2B5EF4-FFF2-40B4-BE49-F238E27FC236}">
                <a16:creationId xmlns:a16="http://schemas.microsoft.com/office/drawing/2014/main" id="{80D0BE42-EA73-A73D-8E2C-032BCC32D473}"/>
              </a:ext>
            </a:extLst>
          </p:cNvPr>
          <p:cNvSpPr/>
          <p:nvPr/>
        </p:nvSpPr>
        <p:spPr>
          <a:xfrm>
            <a:off x="6618514" y="115630"/>
            <a:ext cx="5467422" cy="831427"/>
          </a:xfrm>
          <a:prstGeom prst="roundRect">
            <a:avLst>
              <a:gd name="adj" fmla="val 36667"/>
            </a:avLst>
          </a:prstGeom>
          <a:solidFill>
            <a:srgbClr val="481C35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4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خمن المثل بدون كلام</a:t>
            </a:r>
          </a:p>
        </p:txBody>
      </p:sp>
      <p:pic>
        <p:nvPicPr>
          <p:cNvPr id="5" name="عداد 1 دقيقة">
            <a:hlinkClick r:id="" action="ppaction://media"/>
            <a:extLst>
              <a:ext uri="{FF2B5EF4-FFF2-40B4-BE49-F238E27FC236}">
                <a16:creationId xmlns:a16="http://schemas.microsoft.com/office/drawing/2014/main" id="{783143CE-9F60-CA8C-BE27-601C40F69D3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26042" t="9337" r="27500" b="9566"/>
          <a:stretch>
            <a:fillRect/>
          </a:stretch>
        </p:blipFill>
        <p:spPr>
          <a:xfrm>
            <a:off x="175245" y="129763"/>
            <a:ext cx="1632858" cy="1623051"/>
          </a:xfrm>
          <a:prstGeom prst="ellipse">
            <a:avLst/>
          </a:prstGeom>
        </p:spPr>
      </p:pic>
      <p:sp>
        <p:nvSpPr>
          <p:cNvPr id="7" name="دائرة: مجوفة 6">
            <a:extLst>
              <a:ext uri="{FF2B5EF4-FFF2-40B4-BE49-F238E27FC236}">
                <a16:creationId xmlns:a16="http://schemas.microsoft.com/office/drawing/2014/main" id="{513E8DEE-73A0-55EA-6B18-1D3768641872}"/>
              </a:ext>
            </a:extLst>
          </p:cNvPr>
          <p:cNvSpPr/>
          <p:nvPr/>
        </p:nvSpPr>
        <p:spPr>
          <a:xfrm>
            <a:off x="104488" y="23147"/>
            <a:ext cx="1834936" cy="1785355"/>
          </a:xfrm>
          <a:prstGeom prst="donut">
            <a:avLst>
              <a:gd name="adj" fmla="val 6241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>
              <a:solidFill>
                <a:schemeClr val="tx1"/>
              </a:solidFill>
            </a:endParaRPr>
          </a:p>
        </p:txBody>
      </p:sp>
      <p:sp>
        <p:nvSpPr>
          <p:cNvPr id="8" name="مستطيل: زوايا مستديرة 7">
            <a:extLst>
              <a:ext uri="{FF2B5EF4-FFF2-40B4-BE49-F238E27FC236}">
                <a16:creationId xmlns:a16="http://schemas.microsoft.com/office/drawing/2014/main" id="{829DF23C-26C9-F16E-7403-81DEA12501DA}"/>
              </a:ext>
            </a:extLst>
          </p:cNvPr>
          <p:cNvSpPr/>
          <p:nvPr/>
        </p:nvSpPr>
        <p:spPr>
          <a:xfrm>
            <a:off x="2234291" y="1513520"/>
            <a:ext cx="8768444" cy="710279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2800" b="1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وحاول تشرح لفريقك بدون ولا كلمة .</a:t>
            </a:r>
            <a:r>
              <a:rPr lang="en-US" sz="2800" b="1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QR </a:t>
            </a:r>
            <a:r>
              <a:rPr lang="ar-SA" sz="2800" b="1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امسح ال</a:t>
            </a:r>
            <a:endParaRPr lang="ar-SA" sz="2800"/>
          </a:p>
        </p:txBody>
      </p:sp>
      <p:sp>
        <p:nvSpPr>
          <p:cNvPr id="12" name="القائمة">
            <a:extLst>
              <a:ext uri="{FF2B5EF4-FFF2-40B4-BE49-F238E27FC236}">
                <a16:creationId xmlns:a16="http://schemas.microsoft.com/office/drawing/2014/main" id="{8264F161-F637-B7D6-F3B1-6CD08BED9ADD}"/>
              </a:ext>
            </a:extLst>
          </p:cNvPr>
          <p:cNvSpPr/>
          <p:nvPr/>
        </p:nvSpPr>
        <p:spPr>
          <a:xfrm>
            <a:off x="5419634" y="5656126"/>
            <a:ext cx="2397757" cy="938742"/>
          </a:xfrm>
          <a:prstGeom prst="roundRect">
            <a:avLst>
              <a:gd name="adj" fmla="val 36667"/>
            </a:avLst>
          </a:prstGeom>
          <a:solidFill>
            <a:srgbClr val="00B050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4000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ابدا</a:t>
            </a:r>
          </a:p>
        </p:txBody>
      </p:sp>
      <p:pic>
        <p:nvPicPr>
          <p:cNvPr id="14" name="صورة 13">
            <a:extLst>
              <a:ext uri="{FF2B5EF4-FFF2-40B4-BE49-F238E27FC236}">
                <a16:creationId xmlns:a16="http://schemas.microsoft.com/office/drawing/2014/main" id="{4F295FF1-961C-FFC4-D381-8213FDE37EA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4382" y="5436943"/>
            <a:ext cx="1902440" cy="1902440"/>
          </a:xfrm>
          <a:prstGeom prst="rect">
            <a:avLst/>
          </a:prstGeom>
        </p:spPr>
      </p:pic>
      <p:pic>
        <p:nvPicPr>
          <p:cNvPr id="6" name="صورة 5" descr="صورة تحتوي على شكل, ميدان/ مربع, بكسل, التصميم&#10;&#10;قد يكون المحتوى الذي تم إنشاؤه بواسطة الذكاء الاصطناعي غير صحيح.">
            <a:extLst>
              <a:ext uri="{FF2B5EF4-FFF2-40B4-BE49-F238E27FC236}">
                <a16:creationId xmlns:a16="http://schemas.microsoft.com/office/drawing/2014/main" id="{7058DA1C-CF36-16F2-0881-FD5A25B8032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8512" y="2390371"/>
            <a:ext cx="2880000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627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7" dur="8106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pct40">
          <a:fgClr>
            <a:schemeClr val="bg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840249E-000F-4FC9-9075-7E562325A7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القائمة">
            <a:hlinkClick r:id="rId4" action="ppaction://hlinksldjump"/>
            <a:extLst>
              <a:ext uri="{FF2B5EF4-FFF2-40B4-BE49-F238E27FC236}">
                <a16:creationId xmlns:a16="http://schemas.microsoft.com/office/drawing/2014/main" id="{BB6EC827-3374-EE69-DEFD-DB7EC47CD6B9}"/>
              </a:ext>
            </a:extLst>
          </p:cNvPr>
          <p:cNvSpPr/>
          <p:nvPr/>
        </p:nvSpPr>
        <p:spPr>
          <a:xfrm>
            <a:off x="175245" y="6125497"/>
            <a:ext cx="1732214" cy="602740"/>
          </a:xfrm>
          <a:prstGeom prst="roundRect">
            <a:avLst>
              <a:gd name="adj" fmla="val 36667"/>
            </a:avLst>
          </a:prstGeom>
          <a:solidFill>
            <a:schemeClr val="accent3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200" b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القائمة</a:t>
            </a:r>
          </a:p>
        </p:txBody>
      </p:sp>
      <p:sp>
        <p:nvSpPr>
          <p:cNvPr id="3" name="العنوان">
            <a:extLst>
              <a:ext uri="{FF2B5EF4-FFF2-40B4-BE49-F238E27FC236}">
                <a16:creationId xmlns:a16="http://schemas.microsoft.com/office/drawing/2014/main" id="{80D0BE42-EA73-A73D-8E2C-032BCC32D473}"/>
              </a:ext>
            </a:extLst>
          </p:cNvPr>
          <p:cNvSpPr/>
          <p:nvPr/>
        </p:nvSpPr>
        <p:spPr>
          <a:xfrm>
            <a:off x="6618514" y="115630"/>
            <a:ext cx="5467422" cy="831427"/>
          </a:xfrm>
          <a:prstGeom prst="roundRect">
            <a:avLst>
              <a:gd name="adj" fmla="val 36667"/>
            </a:avLst>
          </a:prstGeom>
          <a:solidFill>
            <a:srgbClr val="481C35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4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خمن المثل بدون كلام</a:t>
            </a:r>
          </a:p>
        </p:txBody>
      </p:sp>
      <p:pic>
        <p:nvPicPr>
          <p:cNvPr id="5" name="عداد 1 دقيقة">
            <a:hlinkClick r:id="" action="ppaction://media"/>
            <a:extLst>
              <a:ext uri="{FF2B5EF4-FFF2-40B4-BE49-F238E27FC236}">
                <a16:creationId xmlns:a16="http://schemas.microsoft.com/office/drawing/2014/main" id="{783143CE-9F60-CA8C-BE27-601C40F69D3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26042" t="9337" r="27500" b="9566"/>
          <a:stretch>
            <a:fillRect/>
          </a:stretch>
        </p:blipFill>
        <p:spPr>
          <a:xfrm>
            <a:off x="175245" y="129763"/>
            <a:ext cx="1632858" cy="1623051"/>
          </a:xfrm>
          <a:prstGeom prst="ellipse">
            <a:avLst/>
          </a:prstGeom>
        </p:spPr>
      </p:pic>
      <p:sp>
        <p:nvSpPr>
          <p:cNvPr id="7" name="دائرة: مجوفة 6">
            <a:extLst>
              <a:ext uri="{FF2B5EF4-FFF2-40B4-BE49-F238E27FC236}">
                <a16:creationId xmlns:a16="http://schemas.microsoft.com/office/drawing/2014/main" id="{513E8DEE-73A0-55EA-6B18-1D3768641872}"/>
              </a:ext>
            </a:extLst>
          </p:cNvPr>
          <p:cNvSpPr/>
          <p:nvPr/>
        </p:nvSpPr>
        <p:spPr>
          <a:xfrm>
            <a:off x="104488" y="23147"/>
            <a:ext cx="1834936" cy="1785355"/>
          </a:xfrm>
          <a:prstGeom prst="donut">
            <a:avLst>
              <a:gd name="adj" fmla="val 6241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>
              <a:solidFill>
                <a:schemeClr val="tx1"/>
              </a:solidFill>
            </a:endParaRPr>
          </a:p>
        </p:txBody>
      </p:sp>
      <p:sp>
        <p:nvSpPr>
          <p:cNvPr id="8" name="مستطيل: زوايا مستديرة 7">
            <a:extLst>
              <a:ext uri="{FF2B5EF4-FFF2-40B4-BE49-F238E27FC236}">
                <a16:creationId xmlns:a16="http://schemas.microsoft.com/office/drawing/2014/main" id="{829DF23C-26C9-F16E-7403-81DEA12501DA}"/>
              </a:ext>
            </a:extLst>
          </p:cNvPr>
          <p:cNvSpPr/>
          <p:nvPr/>
        </p:nvSpPr>
        <p:spPr>
          <a:xfrm>
            <a:off x="2234291" y="1513520"/>
            <a:ext cx="8768444" cy="710279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2800" b="1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وحاول تشرح لفريقك بدون ولا كلمة .</a:t>
            </a:r>
            <a:r>
              <a:rPr lang="en-US" sz="2800" b="1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QR </a:t>
            </a:r>
            <a:r>
              <a:rPr lang="ar-SA" sz="2800" b="1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امسح ال</a:t>
            </a:r>
            <a:endParaRPr lang="ar-SA" sz="2800"/>
          </a:p>
        </p:txBody>
      </p:sp>
      <p:sp>
        <p:nvSpPr>
          <p:cNvPr id="12" name="القائمة">
            <a:extLst>
              <a:ext uri="{FF2B5EF4-FFF2-40B4-BE49-F238E27FC236}">
                <a16:creationId xmlns:a16="http://schemas.microsoft.com/office/drawing/2014/main" id="{8264F161-F637-B7D6-F3B1-6CD08BED9ADD}"/>
              </a:ext>
            </a:extLst>
          </p:cNvPr>
          <p:cNvSpPr/>
          <p:nvPr/>
        </p:nvSpPr>
        <p:spPr>
          <a:xfrm>
            <a:off x="5419634" y="5656126"/>
            <a:ext cx="2397757" cy="938742"/>
          </a:xfrm>
          <a:prstGeom prst="roundRect">
            <a:avLst>
              <a:gd name="adj" fmla="val 36667"/>
            </a:avLst>
          </a:prstGeom>
          <a:solidFill>
            <a:srgbClr val="00B050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4000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ابدا</a:t>
            </a:r>
          </a:p>
        </p:txBody>
      </p:sp>
      <p:pic>
        <p:nvPicPr>
          <p:cNvPr id="14" name="صورة 13">
            <a:extLst>
              <a:ext uri="{FF2B5EF4-FFF2-40B4-BE49-F238E27FC236}">
                <a16:creationId xmlns:a16="http://schemas.microsoft.com/office/drawing/2014/main" id="{4F295FF1-961C-FFC4-D381-8213FDE37EA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4382" y="5436943"/>
            <a:ext cx="1902440" cy="1902440"/>
          </a:xfrm>
          <a:prstGeom prst="rect">
            <a:avLst/>
          </a:prstGeom>
        </p:spPr>
      </p:pic>
      <p:pic>
        <p:nvPicPr>
          <p:cNvPr id="4" name="صورة 3" descr="صورة تحتوي على شكل, ميدان/ مربع, بكسل, التصميم&#10;&#10;قد يكون المحتوى الذي تم إنشاؤه بواسطة الذكاء الاصطناعي غير صحيح.">
            <a:extLst>
              <a:ext uri="{FF2B5EF4-FFF2-40B4-BE49-F238E27FC236}">
                <a16:creationId xmlns:a16="http://schemas.microsoft.com/office/drawing/2014/main" id="{7EE01877-7F23-ED31-C19F-4694D04458B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8512" y="2390371"/>
            <a:ext cx="2880000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915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7" dur="8106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pct40">
          <a:fgClr>
            <a:schemeClr val="bg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840249E-000F-4FC9-9075-7E562325A7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القائمة">
            <a:hlinkClick r:id="rId4" action="ppaction://hlinksldjump"/>
            <a:extLst>
              <a:ext uri="{FF2B5EF4-FFF2-40B4-BE49-F238E27FC236}">
                <a16:creationId xmlns:a16="http://schemas.microsoft.com/office/drawing/2014/main" id="{BB6EC827-3374-EE69-DEFD-DB7EC47CD6B9}"/>
              </a:ext>
            </a:extLst>
          </p:cNvPr>
          <p:cNvSpPr/>
          <p:nvPr/>
        </p:nvSpPr>
        <p:spPr>
          <a:xfrm>
            <a:off x="175245" y="6125497"/>
            <a:ext cx="1732214" cy="602740"/>
          </a:xfrm>
          <a:prstGeom prst="roundRect">
            <a:avLst>
              <a:gd name="adj" fmla="val 36667"/>
            </a:avLst>
          </a:prstGeom>
          <a:solidFill>
            <a:schemeClr val="accent3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200" b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القائمة</a:t>
            </a:r>
          </a:p>
        </p:txBody>
      </p:sp>
      <p:sp>
        <p:nvSpPr>
          <p:cNvPr id="3" name="العنوان">
            <a:extLst>
              <a:ext uri="{FF2B5EF4-FFF2-40B4-BE49-F238E27FC236}">
                <a16:creationId xmlns:a16="http://schemas.microsoft.com/office/drawing/2014/main" id="{80D0BE42-EA73-A73D-8E2C-032BCC32D473}"/>
              </a:ext>
            </a:extLst>
          </p:cNvPr>
          <p:cNvSpPr/>
          <p:nvPr/>
        </p:nvSpPr>
        <p:spPr>
          <a:xfrm>
            <a:off x="6618514" y="115630"/>
            <a:ext cx="5467422" cy="831427"/>
          </a:xfrm>
          <a:prstGeom prst="roundRect">
            <a:avLst>
              <a:gd name="adj" fmla="val 36667"/>
            </a:avLst>
          </a:prstGeom>
          <a:solidFill>
            <a:srgbClr val="481C35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4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خمن المثل بدون كلام</a:t>
            </a:r>
          </a:p>
        </p:txBody>
      </p:sp>
      <p:pic>
        <p:nvPicPr>
          <p:cNvPr id="5" name="عداد 1 دقيقة">
            <a:hlinkClick r:id="" action="ppaction://media"/>
            <a:extLst>
              <a:ext uri="{FF2B5EF4-FFF2-40B4-BE49-F238E27FC236}">
                <a16:creationId xmlns:a16="http://schemas.microsoft.com/office/drawing/2014/main" id="{783143CE-9F60-CA8C-BE27-601C40F69D3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26042" t="9337" r="27500" b="9566"/>
          <a:stretch>
            <a:fillRect/>
          </a:stretch>
        </p:blipFill>
        <p:spPr>
          <a:xfrm>
            <a:off x="175245" y="129763"/>
            <a:ext cx="1632858" cy="1623051"/>
          </a:xfrm>
          <a:prstGeom prst="ellipse">
            <a:avLst/>
          </a:prstGeom>
        </p:spPr>
      </p:pic>
      <p:sp>
        <p:nvSpPr>
          <p:cNvPr id="7" name="دائرة: مجوفة 6">
            <a:extLst>
              <a:ext uri="{FF2B5EF4-FFF2-40B4-BE49-F238E27FC236}">
                <a16:creationId xmlns:a16="http://schemas.microsoft.com/office/drawing/2014/main" id="{513E8DEE-73A0-55EA-6B18-1D3768641872}"/>
              </a:ext>
            </a:extLst>
          </p:cNvPr>
          <p:cNvSpPr/>
          <p:nvPr/>
        </p:nvSpPr>
        <p:spPr>
          <a:xfrm>
            <a:off x="104488" y="23147"/>
            <a:ext cx="1834936" cy="1785355"/>
          </a:xfrm>
          <a:prstGeom prst="donut">
            <a:avLst>
              <a:gd name="adj" fmla="val 6241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>
              <a:solidFill>
                <a:schemeClr val="tx1"/>
              </a:solidFill>
            </a:endParaRPr>
          </a:p>
        </p:txBody>
      </p:sp>
      <p:sp>
        <p:nvSpPr>
          <p:cNvPr id="8" name="مستطيل: زوايا مستديرة 7">
            <a:extLst>
              <a:ext uri="{FF2B5EF4-FFF2-40B4-BE49-F238E27FC236}">
                <a16:creationId xmlns:a16="http://schemas.microsoft.com/office/drawing/2014/main" id="{829DF23C-26C9-F16E-7403-81DEA12501DA}"/>
              </a:ext>
            </a:extLst>
          </p:cNvPr>
          <p:cNvSpPr/>
          <p:nvPr/>
        </p:nvSpPr>
        <p:spPr>
          <a:xfrm>
            <a:off x="2234291" y="1513520"/>
            <a:ext cx="8768444" cy="710279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2800" b="1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وحاول تشرح لفريقك بدون ولا كلمة .</a:t>
            </a:r>
            <a:r>
              <a:rPr lang="en-US" sz="2800" b="1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QR </a:t>
            </a:r>
            <a:r>
              <a:rPr lang="ar-SA" sz="2800" b="1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امسح ال</a:t>
            </a:r>
            <a:endParaRPr lang="ar-SA" sz="2800"/>
          </a:p>
        </p:txBody>
      </p:sp>
      <p:sp>
        <p:nvSpPr>
          <p:cNvPr id="12" name="القائمة">
            <a:extLst>
              <a:ext uri="{FF2B5EF4-FFF2-40B4-BE49-F238E27FC236}">
                <a16:creationId xmlns:a16="http://schemas.microsoft.com/office/drawing/2014/main" id="{8264F161-F637-B7D6-F3B1-6CD08BED9ADD}"/>
              </a:ext>
            </a:extLst>
          </p:cNvPr>
          <p:cNvSpPr/>
          <p:nvPr/>
        </p:nvSpPr>
        <p:spPr>
          <a:xfrm>
            <a:off x="5419634" y="5656126"/>
            <a:ext cx="2397757" cy="938742"/>
          </a:xfrm>
          <a:prstGeom prst="roundRect">
            <a:avLst>
              <a:gd name="adj" fmla="val 36667"/>
            </a:avLst>
          </a:prstGeom>
          <a:solidFill>
            <a:srgbClr val="00B050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4000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ابدا</a:t>
            </a:r>
          </a:p>
        </p:txBody>
      </p:sp>
      <p:pic>
        <p:nvPicPr>
          <p:cNvPr id="14" name="صورة 13">
            <a:extLst>
              <a:ext uri="{FF2B5EF4-FFF2-40B4-BE49-F238E27FC236}">
                <a16:creationId xmlns:a16="http://schemas.microsoft.com/office/drawing/2014/main" id="{4F295FF1-961C-FFC4-D381-8213FDE37EA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4382" y="5436943"/>
            <a:ext cx="1902440" cy="1902440"/>
          </a:xfrm>
          <a:prstGeom prst="rect">
            <a:avLst/>
          </a:prstGeom>
        </p:spPr>
      </p:pic>
      <p:pic>
        <p:nvPicPr>
          <p:cNvPr id="6" name="صورة 5" descr="صورة تحتوي على شكل, ميدان/ مربع, بكسل, التصميم&#10;&#10;قد يكون المحتوى الذي تم إنشاؤه بواسطة الذكاء الاصطناعي غير صحيح.">
            <a:extLst>
              <a:ext uri="{FF2B5EF4-FFF2-40B4-BE49-F238E27FC236}">
                <a16:creationId xmlns:a16="http://schemas.microsoft.com/office/drawing/2014/main" id="{1E6CA0D6-9BB0-D296-E6FD-598736E6B1D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8512" y="2390371"/>
            <a:ext cx="2880000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972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7" dur="8106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pct40">
          <a:fgClr>
            <a:schemeClr val="bg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840249E-000F-4FC9-9075-7E562325A7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القائمة">
            <a:hlinkClick r:id="rId4" action="ppaction://hlinksldjump"/>
            <a:extLst>
              <a:ext uri="{FF2B5EF4-FFF2-40B4-BE49-F238E27FC236}">
                <a16:creationId xmlns:a16="http://schemas.microsoft.com/office/drawing/2014/main" id="{BB6EC827-3374-EE69-DEFD-DB7EC47CD6B9}"/>
              </a:ext>
            </a:extLst>
          </p:cNvPr>
          <p:cNvSpPr/>
          <p:nvPr/>
        </p:nvSpPr>
        <p:spPr>
          <a:xfrm>
            <a:off x="175245" y="6125497"/>
            <a:ext cx="1732214" cy="602740"/>
          </a:xfrm>
          <a:prstGeom prst="roundRect">
            <a:avLst>
              <a:gd name="adj" fmla="val 36667"/>
            </a:avLst>
          </a:prstGeom>
          <a:solidFill>
            <a:schemeClr val="accent3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200" b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القائمة</a:t>
            </a:r>
          </a:p>
        </p:txBody>
      </p:sp>
      <p:sp>
        <p:nvSpPr>
          <p:cNvPr id="3" name="العنوان">
            <a:extLst>
              <a:ext uri="{FF2B5EF4-FFF2-40B4-BE49-F238E27FC236}">
                <a16:creationId xmlns:a16="http://schemas.microsoft.com/office/drawing/2014/main" id="{80D0BE42-EA73-A73D-8E2C-032BCC32D473}"/>
              </a:ext>
            </a:extLst>
          </p:cNvPr>
          <p:cNvSpPr/>
          <p:nvPr/>
        </p:nvSpPr>
        <p:spPr>
          <a:xfrm>
            <a:off x="6618514" y="115630"/>
            <a:ext cx="5467422" cy="831427"/>
          </a:xfrm>
          <a:prstGeom prst="roundRect">
            <a:avLst>
              <a:gd name="adj" fmla="val 36667"/>
            </a:avLst>
          </a:prstGeom>
          <a:solidFill>
            <a:srgbClr val="481C35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4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خمن المثل بدون كلام</a:t>
            </a:r>
          </a:p>
        </p:txBody>
      </p:sp>
      <p:pic>
        <p:nvPicPr>
          <p:cNvPr id="5" name="عداد 1 دقيقة">
            <a:hlinkClick r:id="" action="ppaction://media"/>
            <a:extLst>
              <a:ext uri="{FF2B5EF4-FFF2-40B4-BE49-F238E27FC236}">
                <a16:creationId xmlns:a16="http://schemas.microsoft.com/office/drawing/2014/main" id="{783143CE-9F60-CA8C-BE27-601C40F69D3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26042" t="9337" r="27500" b="9566"/>
          <a:stretch>
            <a:fillRect/>
          </a:stretch>
        </p:blipFill>
        <p:spPr>
          <a:xfrm>
            <a:off x="175245" y="129763"/>
            <a:ext cx="1632858" cy="1623051"/>
          </a:xfrm>
          <a:prstGeom prst="ellipse">
            <a:avLst/>
          </a:prstGeom>
        </p:spPr>
      </p:pic>
      <p:sp>
        <p:nvSpPr>
          <p:cNvPr id="7" name="دائرة: مجوفة 6">
            <a:extLst>
              <a:ext uri="{FF2B5EF4-FFF2-40B4-BE49-F238E27FC236}">
                <a16:creationId xmlns:a16="http://schemas.microsoft.com/office/drawing/2014/main" id="{513E8DEE-73A0-55EA-6B18-1D3768641872}"/>
              </a:ext>
            </a:extLst>
          </p:cNvPr>
          <p:cNvSpPr/>
          <p:nvPr/>
        </p:nvSpPr>
        <p:spPr>
          <a:xfrm>
            <a:off x="104488" y="23147"/>
            <a:ext cx="1834936" cy="1785355"/>
          </a:xfrm>
          <a:prstGeom prst="donut">
            <a:avLst>
              <a:gd name="adj" fmla="val 6241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>
              <a:solidFill>
                <a:schemeClr val="tx1"/>
              </a:solidFill>
            </a:endParaRPr>
          </a:p>
        </p:txBody>
      </p:sp>
      <p:sp>
        <p:nvSpPr>
          <p:cNvPr id="8" name="مستطيل: زوايا مستديرة 7">
            <a:extLst>
              <a:ext uri="{FF2B5EF4-FFF2-40B4-BE49-F238E27FC236}">
                <a16:creationId xmlns:a16="http://schemas.microsoft.com/office/drawing/2014/main" id="{829DF23C-26C9-F16E-7403-81DEA12501DA}"/>
              </a:ext>
            </a:extLst>
          </p:cNvPr>
          <p:cNvSpPr/>
          <p:nvPr/>
        </p:nvSpPr>
        <p:spPr>
          <a:xfrm>
            <a:off x="2234291" y="1513520"/>
            <a:ext cx="8768444" cy="710279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2800" b="1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وحاول تشرح لفريقك بدون ولا كلمة .</a:t>
            </a:r>
            <a:r>
              <a:rPr lang="en-US" sz="2800" b="1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QR </a:t>
            </a:r>
            <a:r>
              <a:rPr lang="ar-SA" sz="2800" b="1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امسح ال</a:t>
            </a:r>
            <a:endParaRPr lang="ar-SA" sz="2800"/>
          </a:p>
        </p:txBody>
      </p:sp>
      <p:sp>
        <p:nvSpPr>
          <p:cNvPr id="12" name="القائمة">
            <a:extLst>
              <a:ext uri="{FF2B5EF4-FFF2-40B4-BE49-F238E27FC236}">
                <a16:creationId xmlns:a16="http://schemas.microsoft.com/office/drawing/2014/main" id="{8264F161-F637-B7D6-F3B1-6CD08BED9ADD}"/>
              </a:ext>
            </a:extLst>
          </p:cNvPr>
          <p:cNvSpPr/>
          <p:nvPr/>
        </p:nvSpPr>
        <p:spPr>
          <a:xfrm>
            <a:off x="5419634" y="5656126"/>
            <a:ext cx="2397757" cy="938742"/>
          </a:xfrm>
          <a:prstGeom prst="roundRect">
            <a:avLst>
              <a:gd name="adj" fmla="val 36667"/>
            </a:avLst>
          </a:prstGeom>
          <a:solidFill>
            <a:srgbClr val="00B050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4000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ابدا</a:t>
            </a:r>
          </a:p>
        </p:txBody>
      </p:sp>
      <p:pic>
        <p:nvPicPr>
          <p:cNvPr id="14" name="صورة 13">
            <a:extLst>
              <a:ext uri="{FF2B5EF4-FFF2-40B4-BE49-F238E27FC236}">
                <a16:creationId xmlns:a16="http://schemas.microsoft.com/office/drawing/2014/main" id="{4F295FF1-961C-FFC4-D381-8213FDE37EA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4382" y="5436943"/>
            <a:ext cx="1902440" cy="1902440"/>
          </a:xfrm>
          <a:prstGeom prst="rect">
            <a:avLst/>
          </a:prstGeom>
        </p:spPr>
      </p:pic>
      <p:pic>
        <p:nvPicPr>
          <p:cNvPr id="4" name="صورة 3" descr="صورة تحتوي على شكل, ميدان/ مربع, الرسومات, بكسل&#10;&#10;قد يكون المحتوى الذي تم إنشاؤه بواسطة الذكاء الاصطناعي غير صحيح.">
            <a:extLst>
              <a:ext uri="{FF2B5EF4-FFF2-40B4-BE49-F238E27FC236}">
                <a16:creationId xmlns:a16="http://schemas.microsoft.com/office/drawing/2014/main" id="{FDE0C9BD-4A8F-D4E4-12A9-AB37E79327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8512" y="2412142"/>
            <a:ext cx="2880000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005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7" dur="8106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pct40">
          <a:fgClr>
            <a:schemeClr val="bg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840249E-000F-4FC9-9075-7E562325A7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القائمة">
            <a:hlinkClick r:id="rId4" action="ppaction://hlinksldjump"/>
            <a:extLst>
              <a:ext uri="{FF2B5EF4-FFF2-40B4-BE49-F238E27FC236}">
                <a16:creationId xmlns:a16="http://schemas.microsoft.com/office/drawing/2014/main" id="{BB6EC827-3374-EE69-DEFD-DB7EC47CD6B9}"/>
              </a:ext>
            </a:extLst>
          </p:cNvPr>
          <p:cNvSpPr/>
          <p:nvPr/>
        </p:nvSpPr>
        <p:spPr>
          <a:xfrm>
            <a:off x="175245" y="6125497"/>
            <a:ext cx="1732214" cy="602740"/>
          </a:xfrm>
          <a:prstGeom prst="roundRect">
            <a:avLst>
              <a:gd name="adj" fmla="val 36667"/>
            </a:avLst>
          </a:prstGeom>
          <a:solidFill>
            <a:schemeClr val="accent3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200" b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القائمة</a:t>
            </a:r>
          </a:p>
        </p:txBody>
      </p:sp>
      <p:sp>
        <p:nvSpPr>
          <p:cNvPr id="3" name="العنوان">
            <a:extLst>
              <a:ext uri="{FF2B5EF4-FFF2-40B4-BE49-F238E27FC236}">
                <a16:creationId xmlns:a16="http://schemas.microsoft.com/office/drawing/2014/main" id="{80D0BE42-EA73-A73D-8E2C-032BCC32D473}"/>
              </a:ext>
            </a:extLst>
          </p:cNvPr>
          <p:cNvSpPr/>
          <p:nvPr/>
        </p:nvSpPr>
        <p:spPr>
          <a:xfrm>
            <a:off x="6618514" y="115630"/>
            <a:ext cx="5467422" cy="831427"/>
          </a:xfrm>
          <a:prstGeom prst="roundRect">
            <a:avLst>
              <a:gd name="adj" fmla="val 36667"/>
            </a:avLst>
          </a:prstGeom>
          <a:solidFill>
            <a:srgbClr val="481C35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4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خمن المثل بدون كلام</a:t>
            </a:r>
          </a:p>
        </p:txBody>
      </p:sp>
      <p:pic>
        <p:nvPicPr>
          <p:cNvPr id="5" name="عداد 1 دقيقة">
            <a:hlinkClick r:id="" action="ppaction://media"/>
            <a:extLst>
              <a:ext uri="{FF2B5EF4-FFF2-40B4-BE49-F238E27FC236}">
                <a16:creationId xmlns:a16="http://schemas.microsoft.com/office/drawing/2014/main" id="{783143CE-9F60-CA8C-BE27-601C40F69D3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26042" t="9337" r="27500" b="9566"/>
          <a:stretch>
            <a:fillRect/>
          </a:stretch>
        </p:blipFill>
        <p:spPr>
          <a:xfrm>
            <a:off x="175245" y="129763"/>
            <a:ext cx="1632858" cy="1623051"/>
          </a:xfrm>
          <a:prstGeom prst="ellipse">
            <a:avLst/>
          </a:prstGeom>
        </p:spPr>
      </p:pic>
      <p:sp>
        <p:nvSpPr>
          <p:cNvPr id="7" name="دائرة: مجوفة 6">
            <a:extLst>
              <a:ext uri="{FF2B5EF4-FFF2-40B4-BE49-F238E27FC236}">
                <a16:creationId xmlns:a16="http://schemas.microsoft.com/office/drawing/2014/main" id="{513E8DEE-73A0-55EA-6B18-1D3768641872}"/>
              </a:ext>
            </a:extLst>
          </p:cNvPr>
          <p:cNvSpPr/>
          <p:nvPr/>
        </p:nvSpPr>
        <p:spPr>
          <a:xfrm>
            <a:off x="104488" y="23147"/>
            <a:ext cx="1834936" cy="1785355"/>
          </a:xfrm>
          <a:prstGeom prst="donut">
            <a:avLst>
              <a:gd name="adj" fmla="val 6241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>
              <a:solidFill>
                <a:schemeClr val="tx1"/>
              </a:solidFill>
            </a:endParaRPr>
          </a:p>
        </p:txBody>
      </p:sp>
      <p:sp>
        <p:nvSpPr>
          <p:cNvPr id="8" name="مستطيل: زوايا مستديرة 7">
            <a:extLst>
              <a:ext uri="{FF2B5EF4-FFF2-40B4-BE49-F238E27FC236}">
                <a16:creationId xmlns:a16="http://schemas.microsoft.com/office/drawing/2014/main" id="{829DF23C-26C9-F16E-7403-81DEA12501DA}"/>
              </a:ext>
            </a:extLst>
          </p:cNvPr>
          <p:cNvSpPr/>
          <p:nvPr/>
        </p:nvSpPr>
        <p:spPr>
          <a:xfrm>
            <a:off x="2234291" y="1513520"/>
            <a:ext cx="8768444" cy="710279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2800" b="1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وحاول تشرح لفريقك بدون ولا كلمة .</a:t>
            </a:r>
            <a:r>
              <a:rPr lang="en-US" sz="2800" b="1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QR </a:t>
            </a:r>
            <a:r>
              <a:rPr lang="ar-SA" sz="2800" b="1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امسح ال</a:t>
            </a:r>
            <a:endParaRPr lang="ar-SA" sz="2800"/>
          </a:p>
        </p:txBody>
      </p:sp>
      <p:sp>
        <p:nvSpPr>
          <p:cNvPr id="12" name="القائمة">
            <a:extLst>
              <a:ext uri="{FF2B5EF4-FFF2-40B4-BE49-F238E27FC236}">
                <a16:creationId xmlns:a16="http://schemas.microsoft.com/office/drawing/2014/main" id="{8264F161-F637-B7D6-F3B1-6CD08BED9ADD}"/>
              </a:ext>
            </a:extLst>
          </p:cNvPr>
          <p:cNvSpPr/>
          <p:nvPr/>
        </p:nvSpPr>
        <p:spPr>
          <a:xfrm>
            <a:off x="5419634" y="5656126"/>
            <a:ext cx="2397757" cy="938742"/>
          </a:xfrm>
          <a:prstGeom prst="roundRect">
            <a:avLst>
              <a:gd name="adj" fmla="val 36667"/>
            </a:avLst>
          </a:prstGeom>
          <a:solidFill>
            <a:srgbClr val="00B050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4000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ابدا</a:t>
            </a:r>
          </a:p>
        </p:txBody>
      </p:sp>
      <p:pic>
        <p:nvPicPr>
          <p:cNvPr id="14" name="صورة 13">
            <a:extLst>
              <a:ext uri="{FF2B5EF4-FFF2-40B4-BE49-F238E27FC236}">
                <a16:creationId xmlns:a16="http://schemas.microsoft.com/office/drawing/2014/main" id="{4F295FF1-961C-FFC4-D381-8213FDE37EA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4382" y="5436943"/>
            <a:ext cx="1902440" cy="1902440"/>
          </a:xfrm>
          <a:prstGeom prst="rect">
            <a:avLst/>
          </a:prstGeom>
        </p:spPr>
      </p:pic>
      <p:pic>
        <p:nvPicPr>
          <p:cNvPr id="6" name="صورة 5" descr="صورة تحتوي على شكل, ميدان/ مربع, بكسل, التصميم&#10;&#10;قد يكون المحتوى الذي تم إنشاؤه بواسطة الذكاء الاصطناعي غير صحيح.">
            <a:extLst>
              <a:ext uri="{FF2B5EF4-FFF2-40B4-BE49-F238E27FC236}">
                <a16:creationId xmlns:a16="http://schemas.microsoft.com/office/drawing/2014/main" id="{3A6D37F8-116E-1BF6-3AEE-3DA19A63CD9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8512" y="2390371"/>
            <a:ext cx="2880000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025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7" dur="8106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pct40">
          <a:fgClr>
            <a:schemeClr val="bg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840249E-000F-4FC9-9075-7E562325A7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القائمة">
            <a:hlinkClick r:id="rId4" action="ppaction://hlinksldjump"/>
            <a:extLst>
              <a:ext uri="{FF2B5EF4-FFF2-40B4-BE49-F238E27FC236}">
                <a16:creationId xmlns:a16="http://schemas.microsoft.com/office/drawing/2014/main" id="{BB6EC827-3374-EE69-DEFD-DB7EC47CD6B9}"/>
              </a:ext>
            </a:extLst>
          </p:cNvPr>
          <p:cNvSpPr/>
          <p:nvPr/>
        </p:nvSpPr>
        <p:spPr>
          <a:xfrm>
            <a:off x="175245" y="6125497"/>
            <a:ext cx="1732214" cy="602740"/>
          </a:xfrm>
          <a:prstGeom prst="roundRect">
            <a:avLst>
              <a:gd name="adj" fmla="val 36667"/>
            </a:avLst>
          </a:prstGeom>
          <a:solidFill>
            <a:schemeClr val="accent3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200" b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القائمة</a:t>
            </a:r>
          </a:p>
        </p:txBody>
      </p:sp>
      <p:sp>
        <p:nvSpPr>
          <p:cNvPr id="10" name="الجواب الخاطئ 4">
            <a:extLst>
              <a:ext uri="{FF2B5EF4-FFF2-40B4-BE49-F238E27FC236}">
                <a16:creationId xmlns:a16="http://schemas.microsoft.com/office/drawing/2014/main" id="{5DCEE0AF-6FF8-96A6-F7AF-F08128CAC2BD}"/>
              </a:ext>
            </a:extLst>
          </p:cNvPr>
          <p:cNvSpPr/>
          <p:nvPr/>
        </p:nvSpPr>
        <p:spPr>
          <a:xfrm>
            <a:off x="352226" y="4532562"/>
            <a:ext cx="5341858" cy="1335530"/>
          </a:xfrm>
          <a:prstGeom prst="roundRect">
            <a:avLst>
              <a:gd name="adj" fmla="val 8793"/>
            </a:avLst>
          </a:prstGeom>
          <a:solidFill>
            <a:srgbClr val="071229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28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4- البحر الكاريبي</a:t>
            </a:r>
          </a:p>
        </p:txBody>
      </p:sp>
      <p:sp>
        <p:nvSpPr>
          <p:cNvPr id="35" name="الجواب الخاطئ 3">
            <a:extLst>
              <a:ext uri="{FF2B5EF4-FFF2-40B4-BE49-F238E27FC236}">
                <a16:creationId xmlns:a16="http://schemas.microsoft.com/office/drawing/2014/main" id="{5929ACFE-86B6-6C81-E760-20D19A7A2178}"/>
              </a:ext>
            </a:extLst>
          </p:cNvPr>
          <p:cNvSpPr/>
          <p:nvPr/>
        </p:nvSpPr>
        <p:spPr>
          <a:xfrm>
            <a:off x="6495974" y="2939628"/>
            <a:ext cx="5341858" cy="1335530"/>
          </a:xfrm>
          <a:prstGeom prst="roundRect">
            <a:avLst>
              <a:gd name="adj" fmla="val 8793"/>
            </a:avLst>
          </a:prstGeom>
          <a:solidFill>
            <a:srgbClr val="071229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28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1- البحر الميت</a:t>
            </a:r>
          </a:p>
        </p:txBody>
      </p:sp>
      <p:sp>
        <p:nvSpPr>
          <p:cNvPr id="12" name="الجواب الخاطئ 2">
            <a:extLst>
              <a:ext uri="{FF2B5EF4-FFF2-40B4-BE49-F238E27FC236}">
                <a16:creationId xmlns:a16="http://schemas.microsoft.com/office/drawing/2014/main" id="{D6982465-FC6D-B97F-2434-835E5FB0105C}"/>
              </a:ext>
            </a:extLst>
          </p:cNvPr>
          <p:cNvSpPr/>
          <p:nvPr/>
        </p:nvSpPr>
        <p:spPr>
          <a:xfrm>
            <a:off x="352226" y="2939628"/>
            <a:ext cx="5341858" cy="1335530"/>
          </a:xfrm>
          <a:prstGeom prst="roundRect">
            <a:avLst>
              <a:gd name="adj" fmla="val 8793"/>
            </a:avLst>
          </a:prstGeom>
          <a:solidFill>
            <a:srgbClr val="071229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28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2- البحر الأسود</a:t>
            </a:r>
          </a:p>
        </p:txBody>
      </p:sp>
      <p:sp>
        <p:nvSpPr>
          <p:cNvPr id="34" name="الجواب الصحيح">
            <a:extLst>
              <a:ext uri="{FF2B5EF4-FFF2-40B4-BE49-F238E27FC236}">
                <a16:creationId xmlns:a16="http://schemas.microsoft.com/office/drawing/2014/main" id="{E73C28EE-FC16-C34C-9BC1-E6984F735472}"/>
              </a:ext>
            </a:extLst>
          </p:cNvPr>
          <p:cNvSpPr/>
          <p:nvPr/>
        </p:nvSpPr>
        <p:spPr>
          <a:xfrm>
            <a:off x="6495974" y="4532562"/>
            <a:ext cx="5341858" cy="1335530"/>
          </a:xfrm>
          <a:prstGeom prst="roundRect">
            <a:avLst>
              <a:gd name="adj" fmla="val 8793"/>
            </a:avLst>
          </a:prstGeom>
          <a:solidFill>
            <a:srgbClr val="071229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28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3- البحر الأحمر</a:t>
            </a:r>
          </a:p>
        </p:txBody>
      </p:sp>
      <p:sp>
        <p:nvSpPr>
          <p:cNvPr id="20" name="السؤال">
            <a:extLst>
              <a:ext uri="{FF2B5EF4-FFF2-40B4-BE49-F238E27FC236}">
                <a16:creationId xmlns:a16="http://schemas.microsoft.com/office/drawing/2014/main" id="{DD8637D5-B037-F558-99C1-FA322795CB5B}"/>
              </a:ext>
            </a:extLst>
          </p:cNvPr>
          <p:cNvSpPr/>
          <p:nvPr/>
        </p:nvSpPr>
        <p:spPr>
          <a:xfrm>
            <a:off x="635042" y="1100054"/>
            <a:ext cx="10921916" cy="1523068"/>
          </a:xfrm>
          <a:prstGeom prst="roundRect">
            <a:avLst>
              <a:gd name="adj" fmla="val 36667"/>
            </a:avLst>
          </a:prstGeom>
          <a:solidFill>
            <a:schemeClr val="tx2">
              <a:lumMod val="10000"/>
            </a:schemeClr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ما هو البحر الذي يسمى بحر القلزم ؟</a:t>
            </a:r>
          </a:p>
        </p:txBody>
      </p:sp>
      <p:sp>
        <p:nvSpPr>
          <p:cNvPr id="3" name="سؤال ثقافي 1">
            <a:extLst>
              <a:ext uri="{FF2B5EF4-FFF2-40B4-BE49-F238E27FC236}">
                <a16:creationId xmlns:a16="http://schemas.microsoft.com/office/drawing/2014/main" id="{80D0BE42-EA73-A73D-8E2C-032BCC32D473}"/>
              </a:ext>
            </a:extLst>
          </p:cNvPr>
          <p:cNvSpPr/>
          <p:nvPr/>
        </p:nvSpPr>
        <p:spPr>
          <a:xfrm>
            <a:off x="8475406" y="115630"/>
            <a:ext cx="3610529" cy="710279"/>
          </a:xfrm>
          <a:prstGeom prst="roundRect">
            <a:avLst>
              <a:gd name="adj" fmla="val 36667"/>
            </a:avLst>
          </a:prstGeom>
          <a:solidFill>
            <a:srgbClr val="481C35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4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سؤال ثقافي:</a:t>
            </a:r>
          </a:p>
        </p:txBody>
      </p:sp>
      <p:pic>
        <p:nvPicPr>
          <p:cNvPr id="2" name="وسائط1">
            <a:hlinkClick r:id="" action="ppaction://media"/>
            <a:extLst>
              <a:ext uri="{FF2B5EF4-FFF2-40B4-BE49-F238E27FC236}">
                <a16:creationId xmlns:a16="http://schemas.microsoft.com/office/drawing/2014/main" id="{E48C6B9F-64A5-DCA2-9E02-641621FEBEA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30832" t="16879" r="30460" b="11581"/>
          <a:stretch>
            <a:fillRect/>
          </a:stretch>
        </p:blipFill>
        <p:spPr>
          <a:xfrm>
            <a:off x="66662" y="0"/>
            <a:ext cx="1075174" cy="1089598"/>
          </a:xfrm>
          <a:prstGeom prst="ellipse">
            <a:avLst/>
          </a:prstGeom>
        </p:spPr>
      </p:pic>
      <p:sp>
        <p:nvSpPr>
          <p:cNvPr id="4" name="مربع نص 3">
            <a:extLst>
              <a:ext uri="{FF2B5EF4-FFF2-40B4-BE49-F238E27FC236}">
                <a16:creationId xmlns:a16="http://schemas.microsoft.com/office/drawing/2014/main" id="{7E105FB9-6E29-1F3C-E404-8DE58337BA0D}"/>
              </a:ext>
            </a:extLst>
          </p:cNvPr>
          <p:cNvSpPr txBox="1"/>
          <p:nvPr/>
        </p:nvSpPr>
        <p:spPr>
          <a:xfrm>
            <a:off x="4033158" y="6488668"/>
            <a:ext cx="6128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latin typeface="Yu Mincho Light" panose="02020300000000000000" pitchFamily="18" charset="-128"/>
                <a:ea typeface="Yu Mincho Light" panose="02020300000000000000" pitchFamily="18" charset="-128"/>
              </a:rPr>
              <a:t>2024 </a:t>
            </a:r>
            <a:r>
              <a:rPr lang="ar-SA">
                <a:latin typeface="Yu Mincho Light" panose="02020300000000000000" pitchFamily="18" charset="-128"/>
                <a:ea typeface="Yu Mincho Light" panose="02020300000000000000" pitchFamily="18" charset="-128"/>
              </a:rPr>
              <a:t>   جميع الحقوق محفوظة لمتجر صندوق المسابقات© </a:t>
            </a:r>
            <a:r>
              <a:rPr lang="en-US">
                <a:latin typeface="Yu Mincho Light" panose="02020300000000000000" pitchFamily="18" charset="-128"/>
                <a:ea typeface="Yu Mincho Light" panose="02020300000000000000" pitchFamily="18" charset="-128"/>
              </a:rPr>
              <a:t> </a:t>
            </a:r>
            <a:endParaRPr lang="ar-SA"/>
          </a:p>
        </p:txBody>
      </p:sp>
      <p:pic>
        <p:nvPicPr>
          <p:cNvPr id="5" name="صورة 4">
            <a:extLst>
              <a:ext uri="{FF2B5EF4-FFF2-40B4-BE49-F238E27FC236}">
                <a16:creationId xmlns:a16="http://schemas.microsoft.com/office/drawing/2014/main" id="{C3452DC7-C9D6-800D-B2F7-CD331EDD93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65380" y="5616589"/>
            <a:ext cx="1620556" cy="1620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058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55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8552"/>
                            </p:stCondLst>
                            <p:childTnLst>
                              <p:par>
                                <p:cTn id="8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6600"/>
                                      </p:to>
                                    </p:animClr>
                                    <p:set>
                                      <p:cBhvr>
                                        <p:cTn id="1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421616"/>
                                      </p:to>
                                    </p:animClr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421616"/>
                                      </p:to>
                                    </p:animClr>
                                    <p:set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421616"/>
                                      </p:to>
                                    </p:animClr>
                                    <p:set>
                                      <p:cBhvr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4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pct40">
          <a:fgClr>
            <a:schemeClr val="bg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840249E-000F-4FC9-9075-7E562325A7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القائمة">
            <a:hlinkClick r:id="rId4" action="ppaction://hlinksldjump"/>
            <a:extLst>
              <a:ext uri="{FF2B5EF4-FFF2-40B4-BE49-F238E27FC236}">
                <a16:creationId xmlns:a16="http://schemas.microsoft.com/office/drawing/2014/main" id="{BB6EC827-3374-EE69-DEFD-DB7EC47CD6B9}"/>
              </a:ext>
            </a:extLst>
          </p:cNvPr>
          <p:cNvSpPr/>
          <p:nvPr/>
        </p:nvSpPr>
        <p:spPr>
          <a:xfrm>
            <a:off x="175245" y="6125497"/>
            <a:ext cx="1732214" cy="602740"/>
          </a:xfrm>
          <a:prstGeom prst="roundRect">
            <a:avLst>
              <a:gd name="adj" fmla="val 36667"/>
            </a:avLst>
          </a:prstGeom>
          <a:solidFill>
            <a:schemeClr val="accent3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200" b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القائمة</a:t>
            </a:r>
          </a:p>
        </p:txBody>
      </p:sp>
      <p:sp>
        <p:nvSpPr>
          <p:cNvPr id="3" name="العنوان">
            <a:extLst>
              <a:ext uri="{FF2B5EF4-FFF2-40B4-BE49-F238E27FC236}">
                <a16:creationId xmlns:a16="http://schemas.microsoft.com/office/drawing/2014/main" id="{80D0BE42-EA73-A73D-8E2C-032BCC32D473}"/>
              </a:ext>
            </a:extLst>
          </p:cNvPr>
          <p:cNvSpPr/>
          <p:nvPr/>
        </p:nvSpPr>
        <p:spPr>
          <a:xfrm>
            <a:off x="6618514" y="115630"/>
            <a:ext cx="5467422" cy="831427"/>
          </a:xfrm>
          <a:prstGeom prst="roundRect">
            <a:avLst>
              <a:gd name="adj" fmla="val 36667"/>
            </a:avLst>
          </a:prstGeom>
          <a:solidFill>
            <a:srgbClr val="481C35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4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خمن المثل بدون كلام</a:t>
            </a:r>
          </a:p>
        </p:txBody>
      </p:sp>
      <p:pic>
        <p:nvPicPr>
          <p:cNvPr id="5" name="عداد 1 دقيقة">
            <a:hlinkClick r:id="" action="ppaction://media"/>
            <a:extLst>
              <a:ext uri="{FF2B5EF4-FFF2-40B4-BE49-F238E27FC236}">
                <a16:creationId xmlns:a16="http://schemas.microsoft.com/office/drawing/2014/main" id="{783143CE-9F60-CA8C-BE27-601C40F69D3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26042" t="9337" r="27500" b="9566"/>
          <a:stretch>
            <a:fillRect/>
          </a:stretch>
        </p:blipFill>
        <p:spPr>
          <a:xfrm>
            <a:off x="175245" y="129763"/>
            <a:ext cx="1632858" cy="1623051"/>
          </a:xfrm>
          <a:prstGeom prst="ellipse">
            <a:avLst/>
          </a:prstGeom>
        </p:spPr>
      </p:pic>
      <p:sp>
        <p:nvSpPr>
          <p:cNvPr id="7" name="دائرة: مجوفة 6">
            <a:extLst>
              <a:ext uri="{FF2B5EF4-FFF2-40B4-BE49-F238E27FC236}">
                <a16:creationId xmlns:a16="http://schemas.microsoft.com/office/drawing/2014/main" id="{513E8DEE-73A0-55EA-6B18-1D3768641872}"/>
              </a:ext>
            </a:extLst>
          </p:cNvPr>
          <p:cNvSpPr/>
          <p:nvPr/>
        </p:nvSpPr>
        <p:spPr>
          <a:xfrm>
            <a:off x="104488" y="23147"/>
            <a:ext cx="1834936" cy="1785355"/>
          </a:xfrm>
          <a:prstGeom prst="donut">
            <a:avLst>
              <a:gd name="adj" fmla="val 6241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>
              <a:solidFill>
                <a:schemeClr val="tx1"/>
              </a:solidFill>
            </a:endParaRPr>
          </a:p>
        </p:txBody>
      </p:sp>
      <p:sp>
        <p:nvSpPr>
          <p:cNvPr id="8" name="مستطيل: زوايا مستديرة 7">
            <a:extLst>
              <a:ext uri="{FF2B5EF4-FFF2-40B4-BE49-F238E27FC236}">
                <a16:creationId xmlns:a16="http://schemas.microsoft.com/office/drawing/2014/main" id="{829DF23C-26C9-F16E-7403-81DEA12501DA}"/>
              </a:ext>
            </a:extLst>
          </p:cNvPr>
          <p:cNvSpPr/>
          <p:nvPr/>
        </p:nvSpPr>
        <p:spPr>
          <a:xfrm>
            <a:off x="2234291" y="1513520"/>
            <a:ext cx="8768444" cy="710279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2800" b="1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وحاول تشرح لفريقك بدون ولا كلمة .</a:t>
            </a:r>
            <a:r>
              <a:rPr lang="en-US" sz="2800" b="1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QR </a:t>
            </a:r>
            <a:r>
              <a:rPr lang="ar-SA" sz="2800" b="1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امسح ال</a:t>
            </a:r>
            <a:endParaRPr lang="ar-SA" sz="2800"/>
          </a:p>
        </p:txBody>
      </p:sp>
      <p:sp>
        <p:nvSpPr>
          <p:cNvPr id="12" name="القائمة">
            <a:extLst>
              <a:ext uri="{FF2B5EF4-FFF2-40B4-BE49-F238E27FC236}">
                <a16:creationId xmlns:a16="http://schemas.microsoft.com/office/drawing/2014/main" id="{8264F161-F637-B7D6-F3B1-6CD08BED9ADD}"/>
              </a:ext>
            </a:extLst>
          </p:cNvPr>
          <p:cNvSpPr/>
          <p:nvPr/>
        </p:nvSpPr>
        <p:spPr>
          <a:xfrm>
            <a:off x="5419634" y="5656126"/>
            <a:ext cx="2397757" cy="938742"/>
          </a:xfrm>
          <a:prstGeom prst="roundRect">
            <a:avLst>
              <a:gd name="adj" fmla="val 36667"/>
            </a:avLst>
          </a:prstGeom>
          <a:solidFill>
            <a:srgbClr val="00B050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4000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ابدا</a:t>
            </a:r>
          </a:p>
        </p:txBody>
      </p:sp>
      <p:pic>
        <p:nvPicPr>
          <p:cNvPr id="14" name="صورة 13">
            <a:extLst>
              <a:ext uri="{FF2B5EF4-FFF2-40B4-BE49-F238E27FC236}">
                <a16:creationId xmlns:a16="http://schemas.microsoft.com/office/drawing/2014/main" id="{4F295FF1-961C-FFC4-D381-8213FDE37EA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4382" y="5436943"/>
            <a:ext cx="1902440" cy="1902440"/>
          </a:xfrm>
          <a:prstGeom prst="rect">
            <a:avLst/>
          </a:prstGeom>
        </p:spPr>
      </p:pic>
      <p:pic>
        <p:nvPicPr>
          <p:cNvPr id="4" name="صورة 3" descr="صورة تحتوي على شكل, ميدان/ مربع, بكسل, التصميم&#10;&#10;قد يكون المحتوى الذي تم إنشاؤه بواسطة الذكاء الاصطناعي غير صحيح.">
            <a:extLst>
              <a:ext uri="{FF2B5EF4-FFF2-40B4-BE49-F238E27FC236}">
                <a16:creationId xmlns:a16="http://schemas.microsoft.com/office/drawing/2014/main" id="{1FF901B5-A769-5001-3505-1C543F6AE1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8512" y="2390371"/>
            <a:ext cx="2880000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041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7" dur="8106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pct40">
          <a:fgClr>
            <a:schemeClr val="bg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840249E-000F-4FC9-9075-7E562325A7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القائمة">
            <a:hlinkClick r:id="rId4" action="ppaction://hlinksldjump"/>
            <a:extLst>
              <a:ext uri="{FF2B5EF4-FFF2-40B4-BE49-F238E27FC236}">
                <a16:creationId xmlns:a16="http://schemas.microsoft.com/office/drawing/2014/main" id="{BB6EC827-3374-EE69-DEFD-DB7EC47CD6B9}"/>
              </a:ext>
            </a:extLst>
          </p:cNvPr>
          <p:cNvSpPr/>
          <p:nvPr/>
        </p:nvSpPr>
        <p:spPr>
          <a:xfrm>
            <a:off x="175245" y="6125497"/>
            <a:ext cx="1732214" cy="602740"/>
          </a:xfrm>
          <a:prstGeom prst="roundRect">
            <a:avLst>
              <a:gd name="adj" fmla="val 36667"/>
            </a:avLst>
          </a:prstGeom>
          <a:solidFill>
            <a:schemeClr val="accent3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200" b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القائمة</a:t>
            </a:r>
          </a:p>
        </p:txBody>
      </p:sp>
      <p:sp>
        <p:nvSpPr>
          <p:cNvPr id="3" name="العنوان">
            <a:extLst>
              <a:ext uri="{FF2B5EF4-FFF2-40B4-BE49-F238E27FC236}">
                <a16:creationId xmlns:a16="http://schemas.microsoft.com/office/drawing/2014/main" id="{80D0BE42-EA73-A73D-8E2C-032BCC32D473}"/>
              </a:ext>
            </a:extLst>
          </p:cNvPr>
          <p:cNvSpPr/>
          <p:nvPr/>
        </p:nvSpPr>
        <p:spPr>
          <a:xfrm>
            <a:off x="6618514" y="115630"/>
            <a:ext cx="5467422" cy="831427"/>
          </a:xfrm>
          <a:prstGeom prst="roundRect">
            <a:avLst>
              <a:gd name="adj" fmla="val 36667"/>
            </a:avLst>
          </a:prstGeom>
          <a:solidFill>
            <a:srgbClr val="481C35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4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خمن المثل بدون كلام</a:t>
            </a:r>
          </a:p>
        </p:txBody>
      </p:sp>
      <p:pic>
        <p:nvPicPr>
          <p:cNvPr id="5" name="عداد 1 دقيقة">
            <a:hlinkClick r:id="" action="ppaction://media"/>
            <a:extLst>
              <a:ext uri="{FF2B5EF4-FFF2-40B4-BE49-F238E27FC236}">
                <a16:creationId xmlns:a16="http://schemas.microsoft.com/office/drawing/2014/main" id="{783143CE-9F60-CA8C-BE27-601C40F69D3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26042" t="9337" r="27500" b="9566"/>
          <a:stretch>
            <a:fillRect/>
          </a:stretch>
        </p:blipFill>
        <p:spPr>
          <a:xfrm>
            <a:off x="175245" y="129763"/>
            <a:ext cx="1632858" cy="1623051"/>
          </a:xfrm>
          <a:prstGeom prst="ellipse">
            <a:avLst/>
          </a:prstGeom>
        </p:spPr>
      </p:pic>
      <p:sp>
        <p:nvSpPr>
          <p:cNvPr id="7" name="دائرة: مجوفة 6">
            <a:extLst>
              <a:ext uri="{FF2B5EF4-FFF2-40B4-BE49-F238E27FC236}">
                <a16:creationId xmlns:a16="http://schemas.microsoft.com/office/drawing/2014/main" id="{513E8DEE-73A0-55EA-6B18-1D3768641872}"/>
              </a:ext>
            </a:extLst>
          </p:cNvPr>
          <p:cNvSpPr/>
          <p:nvPr/>
        </p:nvSpPr>
        <p:spPr>
          <a:xfrm>
            <a:off x="104488" y="23147"/>
            <a:ext cx="1834936" cy="1785355"/>
          </a:xfrm>
          <a:prstGeom prst="donut">
            <a:avLst>
              <a:gd name="adj" fmla="val 6241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>
              <a:solidFill>
                <a:schemeClr val="tx1"/>
              </a:solidFill>
            </a:endParaRPr>
          </a:p>
        </p:txBody>
      </p:sp>
      <p:sp>
        <p:nvSpPr>
          <p:cNvPr id="8" name="مستطيل: زوايا مستديرة 7">
            <a:extLst>
              <a:ext uri="{FF2B5EF4-FFF2-40B4-BE49-F238E27FC236}">
                <a16:creationId xmlns:a16="http://schemas.microsoft.com/office/drawing/2014/main" id="{829DF23C-26C9-F16E-7403-81DEA12501DA}"/>
              </a:ext>
            </a:extLst>
          </p:cNvPr>
          <p:cNvSpPr/>
          <p:nvPr/>
        </p:nvSpPr>
        <p:spPr>
          <a:xfrm>
            <a:off x="2234291" y="1513520"/>
            <a:ext cx="8768444" cy="710279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2800" b="1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وحاول تشرح لفريقك بدون ولا كلمة .</a:t>
            </a:r>
            <a:r>
              <a:rPr lang="en-US" sz="2800" b="1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QR </a:t>
            </a:r>
            <a:r>
              <a:rPr lang="ar-SA" sz="2800" b="1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امسح ال</a:t>
            </a:r>
            <a:endParaRPr lang="ar-SA" sz="2800"/>
          </a:p>
        </p:txBody>
      </p:sp>
      <p:sp>
        <p:nvSpPr>
          <p:cNvPr id="12" name="القائمة">
            <a:extLst>
              <a:ext uri="{FF2B5EF4-FFF2-40B4-BE49-F238E27FC236}">
                <a16:creationId xmlns:a16="http://schemas.microsoft.com/office/drawing/2014/main" id="{8264F161-F637-B7D6-F3B1-6CD08BED9ADD}"/>
              </a:ext>
            </a:extLst>
          </p:cNvPr>
          <p:cNvSpPr/>
          <p:nvPr/>
        </p:nvSpPr>
        <p:spPr>
          <a:xfrm>
            <a:off x="5419634" y="5656126"/>
            <a:ext cx="2397757" cy="938742"/>
          </a:xfrm>
          <a:prstGeom prst="roundRect">
            <a:avLst>
              <a:gd name="adj" fmla="val 36667"/>
            </a:avLst>
          </a:prstGeom>
          <a:solidFill>
            <a:srgbClr val="00B050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4000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ابدا</a:t>
            </a:r>
          </a:p>
        </p:txBody>
      </p:sp>
      <p:pic>
        <p:nvPicPr>
          <p:cNvPr id="14" name="صورة 13">
            <a:extLst>
              <a:ext uri="{FF2B5EF4-FFF2-40B4-BE49-F238E27FC236}">
                <a16:creationId xmlns:a16="http://schemas.microsoft.com/office/drawing/2014/main" id="{4F295FF1-961C-FFC4-D381-8213FDE37EA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4382" y="5436943"/>
            <a:ext cx="1902440" cy="1902440"/>
          </a:xfrm>
          <a:prstGeom prst="rect">
            <a:avLst/>
          </a:prstGeom>
        </p:spPr>
      </p:pic>
      <p:pic>
        <p:nvPicPr>
          <p:cNvPr id="6" name="صورة 5" descr="صورة تحتوي على شكل, ميدان/ مربع, بكسل, التصميم&#10;&#10;قد يكون المحتوى الذي تم إنشاؤه بواسطة الذكاء الاصطناعي غير صحيح.">
            <a:extLst>
              <a:ext uri="{FF2B5EF4-FFF2-40B4-BE49-F238E27FC236}">
                <a16:creationId xmlns:a16="http://schemas.microsoft.com/office/drawing/2014/main" id="{EDE91302-BF96-3525-C28E-529B58D61C6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8512" y="2390371"/>
            <a:ext cx="2880000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161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7" dur="8106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pct40">
          <a:fgClr>
            <a:schemeClr val="bg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840249E-000F-4FC9-9075-7E562325A7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القائمة">
            <a:hlinkClick r:id="rId4" action="ppaction://hlinksldjump"/>
            <a:extLst>
              <a:ext uri="{FF2B5EF4-FFF2-40B4-BE49-F238E27FC236}">
                <a16:creationId xmlns:a16="http://schemas.microsoft.com/office/drawing/2014/main" id="{BB6EC827-3374-EE69-DEFD-DB7EC47CD6B9}"/>
              </a:ext>
            </a:extLst>
          </p:cNvPr>
          <p:cNvSpPr/>
          <p:nvPr/>
        </p:nvSpPr>
        <p:spPr>
          <a:xfrm>
            <a:off x="175245" y="6125497"/>
            <a:ext cx="1732214" cy="602740"/>
          </a:xfrm>
          <a:prstGeom prst="roundRect">
            <a:avLst>
              <a:gd name="adj" fmla="val 36667"/>
            </a:avLst>
          </a:prstGeom>
          <a:solidFill>
            <a:schemeClr val="accent3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200" b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القائمة</a:t>
            </a:r>
          </a:p>
        </p:txBody>
      </p:sp>
      <p:sp>
        <p:nvSpPr>
          <p:cNvPr id="3" name="العنوان">
            <a:extLst>
              <a:ext uri="{FF2B5EF4-FFF2-40B4-BE49-F238E27FC236}">
                <a16:creationId xmlns:a16="http://schemas.microsoft.com/office/drawing/2014/main" id="{80D0BE42-EA73-A73D-8E2C-032BCC32D473}"/>
              </a:ext>
            </a:extLst>
          </p:cNvPr>
          <p:cNvSpPr/>
          <p:nvPr/>
        </p:nvSpPr>
        <p:spPr>
          <a:xfrm>
            <a:off x="6618514" y="115630"/>
            <a:ext cx="5467422" cy="831427"/>
          </a:xfrm>
          <a:prstGeom prst="roundRect">
            <a:avLst>
              <a:gd name="adj" fmla="val 36667"/>
            </a:avLst>
          </a:prstGeom>
          <a:solidFill>
            <a:srgbClr val="481C35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4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خمن المثل بدون كلام</a:t>
            </a:r>
          </a:p>
        </p:txBody>
      </p:sp>
      <p:pic>
        <p:nvPicPr>
          <p:cNvPr id="5" name="عداد 1 دقيقة">
            <a:hlinkClick r:id="" action="ppaction://media"/>
            <a:extLst>
              <a:ext uri="{FF2B5EF4-FFF2-40B4-BE49-F238E27FC236}">
                <a16:creationId xmlns:a16="http://schemas.microsoft.com/office/drawing/2014/main" id="{783143CE-9F60-CA8C-BE27-601C40F69D3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26042" t="9337" r="27500" b="9566"/>
          <a:stretch>
            <a:fillRect/>
          </a:stretch>
        </p:blipFill>
        <p:spPr>
          <a:xfrm>
            <a:off x="175245" y="129763"/>
            <a:ext cx="1632858" cy="1623051"/>
          </a:xfrm>
          <a:prstGeom prst="ellipse">
            <a:avLst/>
          </a:prstGeom>
        </p:spPr>
      </p:pic>
      <p:sp>
        <p:nvSpPr>
          <p:cNvPr id="7" name="دائرة: مجوفة 6">
            <a:extLst>
              <a:ext uri="{FF2B5EF4-FFF2-40B4-BE49-F238E27FC236}">
                <a16:creationId xmlns:a16="http://schemas.microsoft.com/office/drawing/2014/main" id="{513E8DEE-73A0-55EA-6B18-1D3768641872}"/>
              </a:ext>
            </a:extLst>
          </p:cNvPr>
          <p:cNvSpPr/>
          <p:nvPr/>
        </p:nvSpPr>
        <p:spPr>
          <a:xfrm>
            <a:off x="104488" y="23147"/>
            <a:ext cx="1834936" cy="1785355"/>
          </a:xfrm>
          <a:prstGeom prst="donut">
            <a:avLst>
              <a:gd name="adj" fmla="val 6241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>
              <a:solidFill>
                <a:schemeClr val="tx1"/>
              </a:solidFill>
            </a:endParaRPr>
          </a:p>
        </p:txBody>
      </p:sp>
      <p:sp>
        <p:nvSpPr>
          <p:cNvPr id="8" name="مستطيل: زوايا مستديرة 7">
            <a:extLst>
              <a:ext uri="{FF2B5EF4-FFF2-40B4-BE49-F238E27FC236}">
                <a16:creationId xmlns:a16="http://schemas.microsoft.com/office/drawing/2014/main" id="{829DF23C-26C9-F16E-7403-81DEA12501DA}"/>
              </a:ext>
            </a:extLst>
          </p:cNvPr>
          <p:cNvSpPr/>
          <p:nvPr/>
        </p:nvSpPr>
        <p:spPr>
          <a:xfrm>
            <a:off x="2234291" y="1513520"/>
            <a:ext cx="8768444" cy="710279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2800" b="1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وحاول تشرح لفريقك بدون ولا كلمة .</a:t>
            </a:r>
            <a:r>
              <a:rPr lang="en-US" sz="2800" b="1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QR </a:t>
            </a:r>
            <a:r>
              <a:rPr lang="ar-SA" sz="2800" b="1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امسح ال</a:t>
            </a:r>
            <a:endParaRPr lang="ar-SA" sz="2800"/>
          </a:p>
        </p:txBody>
      </p:sp>
      <p:sp>
        <p:nvSpPr>
          <p:cNvPr id="12" name="القائمة">
            <a:extLst>
              <a:ext uri="{FF2B5EF4-FFF2-40B4-BE49-F238E27FC236}">
                <a16:creationId xmlns:a16="http://schemas.microsoft.com/office/drawing/2014/main" id="{8264F161-F637-B7D6-F3B1-6CD08BED9ADD}"/>
              </a:ext>
            </a:extLst>
          </p:cNvPr>
          <p:cNvSpPr/>
          <p:nvPr/>
        </p:nvSpPr>
        <p:spPr>
          <a:xfrm>
            <a:off x="5419634" y="5656126"/>
            <a:ext cx="2397757" cy="938742"/>
          </a:xfrm>
          <a:prstGeom prst="roundRect">
            <a:avLst>
              <a:gd name="adj" fmla="val 36667"/>
            </a:avLst>
          </a:prstGeom>
          <a:solidFill>
            <a:srgbClr val="00B050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4000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ابدا</a:t>
            </a:r>
          </a:p>
        </p:txBody>
      </p:sp>
      <p:pic>
        <p:nvPicPr>
          <p:cNvPr id="14" name="صورة 13">
            <a:extLst>
              <a:ext uri="{FF2B5EF4-FFF2-40B4-BE49-F238E27FC236}">
                <a16:creationId xmlns:a16="http://schemas.microsoft.com/office/drawing/2014/main" id="{4F295FF1-961C-FFC4-D381-8213FDE37EA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4382" y="5436943"/>
            <a:ext cx="1902440" cy="1902440"/>
          </a:xfrm>
          <a:prstGeom prst="rect">
            <a:avLst/>
          </a:prstGeom>
        </p:spPr>
      </p:pic>
      <p:pic>
        <p:nvPicPr>
          <p:cNvPr id="4" name="صورة 3" descr="صورة تحتوي على شكل, ميدان/ مربع, بكسل, التصميم&#10;&#10;قد يكون المحتوى الذي تم إنشاؤه بواسطة الذكاء الاصطناعي غير صحيح.">
            <a:extLst>
              <a:ext uri="{FF2B5EF4-FFF2-40B4-BE49-F238E27FC236}">
                <a16:creationId xmlns:a16="http://schemas.microsoft.com/office/drawing/2014/main" id="{1053EDAE-E5D8-A8E8-7572-DA96B5ED56B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8512" y="2390371"/>
            <a:ext cx="2880000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553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7" dur="8106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pct40">
          <a:fgClr>
            <a:schemeClr val="bg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840249E-000F-4FC9-9075-7E562325A7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القائمة">
            <a:hlinkClick r:id="rId4" action="ppaction://hlinksldjump"/>
            <a:extLst>
              <a:ext uri="{FF2B5EF4-FFF2-40B4-BE49-F238E27FC236}">
                <a16:creationId xmlns:a16="http://schemas.microsoft.com/office/drawing/2014/main" id="{BB6EC827-3374-EE69-DEFD-DB7EC47CD6B9}"/>
              </a:ext>
            </a:extLst>
          </p:cNvPr>
          <p:cNvSpPr/>
          <p:nvPr/>
        </p:nvSpPr>
        <p:spPr>
          <a:xfrm>
            <a:off x="175245" y="6125497"/>
            <a:ext cx="1732214" cy="602740"/>
          </a:xfrm>
          <a:prstGeom prst="roundRect">
            <a:avLst>
              <a:gd name="adj" fmla="val 36667"/>
            </a:avLst>
          </a:prstGeom>
          <a:solidFill>
            <a:schemeClr val="accent3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200" b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القائمة</a:t>
            </a:r>
          </a:p>
        </p:txBody>
      </p:sp>
      <p:sp>
        <p:nvSpPr>
          <p:cNvPr id="3" name="العنوان">
            <a:extLst>
              <a:ext uri="{FF2B5EF4-FFF2-40B4-BE49-F238E27FC236}">
                <a16:creationId xmlns:a16="http://schemas.microsoft.com/office/drawing/2014/main" id="{80D0BE42-EA73-A73D-8E2C-032BCC32D473}"/>
              </a:ext>
            </a:extLst>
          </p:cNvPr>
          <p:cNvSpPr/>
          <p:nvPr/>
        </p:nvSpPr>
        <p:spPr>
          <a:xfrm>
            <a:off x="6618514" y="115630"/>
            <a:ext cx="5467422" cy="831427"/>
          </a:xfrm>
          <a:prstGeom prst="roundRect">
            <a:avLst>
              <a:gd name="adj" fmla="val 36667"/>
            </a:avLst>
          </a:prstGeom>
          <a:solidFill>
            <a:srgbClr val="481C35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4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خمن المثل بدون كلام</a:t>
            </a:r>
          </a:p>
        </p:txBody>
      </p:sp>
      <p:pic>
        <p:nvPicPr>
          <p:cNvPr id="5" name="عداد 1 دقيقة">
            <a:hlinkClick r:id="" action="ppaction://media"/>
            <a:extLst>
              <a:ext uri="{FF2B5EF4-FFF2-40B4-BE49-F238E27FC236}">
                <a16:creationId xmlns:a16="http://schemas.microsoft.com/office/drawing/2014/main" id="{783143CE-9F60-CA8C-BE27-601C40F69D3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26042" t="9337" r="27500" b="9566"/>
          <a:stretch>
            <a:fillRect/>
          </a:stretch>
        </p:blipFill>
        <p:spPr>
          <a:xfrm>
            <a:off x="175245" y="129763"/>
            <a:ext cx="1632858" cy="1623051"/>
          </a:xfrm>
          <a:prstGeom prst="ellipse">
            <a:avLst/>
          </a:prstGeom>
        </p:spPr>
      </p:pic>
      <p:sp>
        <p:nvSpPr>
          <p:cNvPr id="7" name="دائرة: مجوفة 6">
            <a:extLst>
              <a:ext uri="{FF2B5EF4-FFF2-40B4-BE49-F238E27FC236}">
                <a16:creationId xmlns:a16="http://schemas.microsoft.com/office/drawing/2014/main" id="{513E8DEE-73A0-55EA-6B18-1D3768641872}"/>
              </a:ext>
            </a:extLst>
          </p:cNvPr>
          <p:cNvSpPr/>
          <p:nvPr/>
        </p:nvSpPr>
        <p:spPr>
          <a:xfrm>
            <a:off x="104488" y="23147"/>
            <a:ext cx="1834936" cy="1785355"/>
          </a:xfrm>
          <a:prstGeom prst="donut">
            <a:avLst>
              <a:gd name="adj" fmla="val 6241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>
              <a:solidFill>
                <a:schemeClr val="tx1"/>
              </a:solidFill>
            </a:endParaRPr>
          </a:p>
        </p:txBody>
      </p:sp>
      <p:sp>
        <p:nvSpPr>
          <p:cNvPr id="8" name="مستطيل: زوايا مستديرة 7">
            <a:extLst>
              <a:ext uri="{FF2B5EF4-FFF2-40B4-BE49-F238E27FC236}">
                <a16:creationId xmlns:a16="http://schemas.microsoft.com/office/drawing/2014/main" id="{829DF23C-26C9-F16E-7403-81DEA12501DA}"/>
              </a:ext>
            </a:extLst>
          </p:cNvPr>
          <p:cNvSpPr/>
          <p:nvPr/>
        </p:nvSpPr>
        <p:spPr>
          <a:xfrm>
            <a:off x="2234291" y="1513520"/>
            <a:ext cx="8768444" cy="710279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2800" b="1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وحاول تشرح لفريقك بدون ولا كلمة .</a:t>
            </a:r>
            <a:r>
              <a:rPr lang="en-US" sz="2800" b="1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QR </a:t>
            </a:r>
            <a:r>
              <a:rPr lang="ar-SA" sz="2800" b="1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امسح ال</a:t>
            </a:r>
            <a:endParaRPr lang="ar-SA" sz="2800"/>
          </a:p>
        </p:txBody>
      </p:sp>
      <p:sp>
        <p:nvSpPr>
          <p:cNvPr id="12" name="القائمة">
            <a:extLst>
              <a:ext uri="{FF2B5EF4-FFF2-40B4-BE49-F238E27FC236}">
                <a16:creationId xmlns:a16="http://schemas.microsoft.com/office/drawing/2014/main" id="{8264F161-F637-B7D6-F3B1-6CD08BED9ADD}"/>
              </a:ext>
            </a:extLst>
          </p:cNvPr>
          <p:cNvSpPr/>
          <p:nvPr/>
        </p:nvSpPr>
        <p:spPr>
          <a:xfrm>
            <a:off x="5419634" y="5656126"/>
            <a:ext cx="2397757" cy="938742"/>
          </a:xfrm>
          <a:prstGeom prst="roundRect">
            <a:avLst>
              <a:gd name="adj" fmla="val 36667"/>
            </a:avLst>
          </a:prstGeom>
          <a:solidFill>
            <a:srgbClr val="00B050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4000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ابدا</a:t>
            </a:r>
          </a:p>
        </p:txBody>
      </p:sp>
      <p:pic>
        <p:nvPicPr>
          <p:cNvPr id="14" name="صورة 13">
            <a:extLst>
              <a:ext uri="{FF2B5EF4-FFF2-40B4-BE49-F238E27FC236}">
                <a16:creationId xmlns:a16="http://schemas.microsoft.com/office/drawing/2014/main" id="{4F295FF1-961C-FFC4-D381-8213FDE37EA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4382" y="5436943"/>
            <a:ext cx="1902440" cy="1902440"/>
          </a:xfrm>
          <a:prstGeom prst="rect">
            <a:avLst/>
          </a:prstGeom>
        </p:spPr>
      </p:pic>
      <p:pic>
        <p:nvPicPr>
          <p:cNvPr id="4" name="صورة 3" descr="صورة تحتوي على شكل, ميدان/ مربع, بكسل, التصميم&#10;&#10;قد يكون المحتوى الذي تم إنشاؤه بواسطة الذكاء الاصطناعي غير صحيح.">
            <a:extLst>
              <a:ext uri="{FF2B5EF4-FFF2-40B4-BE49-F238E27FC236}">
                <a16:creationId xmlns:a16="http://schemas.microsoft.com/office/drawing/2014/main" id="{1850909E-9738-969C-F70C-6A6F9B377C7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8512" y="2390371"/>
            <a:ext cx="2880000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59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7" dur="8106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pct40">
          <a:fgClr>
            <a:schemeClr val="bg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840249E-000F-4FC9-9075-7E562325A7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القائمة">
            <a:hlinkClick r:id="rId4" action="ppaction://hlinksldjump"/>
            <a:extLst>
              <a:ext uri="{FF2B5EF4-FFF2-40B4-BE49-F238E27FC236}">
                <a16:creationId xmlns:a16="http://schemas.microsoft.com/office/drawing/2014/main" id="{BB6EC827-3374-EE69-DEFD-DB7EC47CD6B9}"/>
              </a:ext>
            </a:extLst>
          </p:cNvPr>
          <p:cNvSpPr/>
          <p:nvPr/>
        </p:nvSpPr>
        <p:spPr>
          <a:xfrm>
            <a:off x="175245" y="6125497"/>
            <a:ext cx="1732214" cy="602740"/>
          </a:xfrm>
          <a:prstGeom prst="roundRect">
            <a:avLst>
              <a:gd name="adj" fmla="val 36667"/>
            </a:avLst>
          </a:prstGeom>
          <a:solidFill>
            <a:schemeClr val="accent3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200" b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القائمة</a:t>
            </a:r>
          </a:p>
        </p:txBody>
      </p:sp>
      <p:sp>
        <p:nvSpPr>
          <p:cNvPr id="3" name="العنوان">
            <a:extLst>
              <a:ext uri="{FF2B5EF4-FFF2-40B4-BE49-F238E27FC236}">
                <a16:creationId xmlns:a16="http://schemas.microsoft.com/office/drawing/2014/main" id="{80D0BE42-EA73-A73D-8E2C-032BCC32D473}"/>
              </a:ext>
            </a:extLst>
          </p:cNvPr>
          <p:cNvSpPr/>
          <p:nvPr/>
        </p:nvSpPr>
        <p:spPr>
          <a:xfrm>
            <a:off x="6618514" y="115630"/>
            <a:ext cx="5467422" cy="831427"/>
          </a:xfrm>
          <a:prstGeom prst="roundRect">
            <a:avLst>
              <a:gd name="adj" fmla="val 36667"/>
            </a:avLst>
          </a:prstGeom>
          <a:solidFill>
            <a:srgbClr val="481C35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4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خمن المثل بدون كلام</a:t>
            </a:r>
          </a:p>
        </p:txBody>
      </p:sp>
      <p:pic>
        <p:nvPicPr>
          <p:cNvPr id="5" name="عداد 1 دقيقة">
            <a:hlinkClick r:id="" action="ppaction://media"/>
            <a:extLst>
              <a:ext uri="{FF2B5EF4-FFF2-40B4-BE49-F238E27FC236}">
                <a16:creationId xmlns:a16="http://schemas.microsoft.com/office/drawing/2014/main" id="{783143CE-9F60-CA8C-BE27-601C40F69D3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26042" t="9337" r="27500" b="9566"/>
          <a:stretch>
            <a:fillRect/>
          </a:stretch>
        </p:blipFill>
        <p:spPr>
          <a:xfrm>
            <a:off x="175245" y="129763"/>
            <a:ext cx="1632858" cy="1623051"/>
          </a:xfrm>
          <a:prstGeom prst="ellipse">
            <a:avLst/>
          </a:prstGeom>
        </p:spPr>
      </p:pic>
      <p:sp>
        <p:nvSpPr>
          <p:cNvPr id="7" name="دائرة: مجوفة 6">
            <a:extLst>
              <a:ext uri="{FF2B5EF4-FFF2-40B4-BE49-F238E27FC236}">
                <a16:creationId xmlns:a16="http://schemas.microsoft.com/office/drawing/2014/main" id="{513E8DEE-73A0-55EA-6B18-1D3768641872}"/>
              </a:ext>
            </a:extLst>
          </p:cNvPr>
          <p:cNvSpPr/>
          <p:nvPr/>
        </p:nvSpPr>
        <p:spPr>
          <a:xfrm>
            <a:off x="104488" y="23147"/>
            <a:ext cx="1834936" cy="1785355"/>
          </a:xfrm>
          <a:prstGeom prst="donut">
            <a:avLst>
              <a:gd name="adj" fmla="val 6241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>
              <a:solidFill>
                <a:schemeClr val="tx1"/>
              </a:solidFill>
            </a:endParaRPr>
          </a:p>
        </p:txBody>
      </p:sp>
      <p:sp>
        <p:nvSpPr>
          <p:cNvPr id="8" name="مستطيل: زوايا مستديرة 7">
            <a:extLst>
              <a:ext uri="{FF2B5EF4-FFF2-40B4-BE49-F238E27FC236}">
                <a16:creationId xmlns:a16="http://schemas.microsoft.com/office/drawing/2014/main" id="{829DF23C-26C9-F16E-7403-81DEA12501DA}"/>
              </a:ext>
            </a:extLst>
          </p:cNvPr>
          <p:cNvSpPr/>
          <p:nvPr/>
        </p:nvSpPr>
        <p:spPr>
          <a:xfrm>
            <a:off x="2234291" y="1513520"/>
            <a:ext cx="8768444" cy="710279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2800" b="1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وحاول تشرح لفريقك بدون ولا كلمة .</a:t>
            </a:r>
            <a:r>
              <a:rPr lang="en-US" sz="2800" b="1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QR </a:t>
            </a:r>
            <a:r>
              <a:rPr lang="ar-SA" sz="2800" b="1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امسح ال</a:t>
            </a:r>
            <a:endParaRPr lang="ar-SA" sz="2800"/>
          </a:p>
        </p:txBody>
      </p:sp>
      <p:sp>
        <p:nvSpPr>
          <p:cNvPr id="12" name="القائمة">
            <a:extLst>
              <a:ext uri="{FF2B5EF4-FFF2-40B4-BE49-F238E27FC236}">
                <a16:creationId xmlns:a16="http://schemas.microsoft.com/office/drawing/2014/main" id="{8264F161-F637-B7D6-F3B1-6CD08BED9ADD}"/>
              </a:ext>
            </a:extLst>
          </p:cNvPr>
          <p:cNvSpPr/>
          <p:nvPr/>
        </p:nvSpPr>
        <p:spPr>
          <a:xfrm>
            <a:off x="5419634" y="5656126"/>
            <a:ext cx="2397757" cy="938742"/>
          </a:xfrm>
          <a:prstGeom prst="roundRect">
            <a:avLst>
              <a:gd name="adj" fmla="val 36667"/>
            </a:avLst>
          </a:prstGeom>
          <a:solidFill>
            <a:srgbClr val="00B050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4000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ابدا</a:t>
            </a:r>
          </a:p>
        </p:txBody>
      </p:sp>
      <p:pic>
        <p:nvPicPr>
          <p:cNvPr id="14" name="صورة 13">
            <a:extLst>
              <a:ext uri="{FF2B5EF4-FFF2-40B4-BE49-F238E27FC236}">
                <a16:creationId xmlns:a16="http://schemas.microsoft.com/office/drawing/2014/main" id="{4F295FF1-961C-FFC4-D381-8213FDE37EA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4382" y="5436943"/>
            <a:ext cx="1902440" cy="1902440"/>
          </a:xfrm>
          <a:prstGeom prst="rect">
            <a:avLst/>
          </a:prstGeom>
        </p:spPr>
      </p:pic>
      <p:pic>
        <p:nvPicPr>
          <p:cNvPr id="4" name="صورة 3" descr="صورة تحتوي على شكل, ميدان/ مربع, بكسل, التصميم&#10;&#10;قد يكون المحتوى الذي تم إنشاؤه بواسطة الذكاء الاصطناعي غير صحيح.">
            <a:extLst>
              <a:ext uri="{FF2B5EF4-FFF2-40B4-BE49-F238E27FC236}">
                <a16:creationId xmlns:a16="http://schemas.microsoft.com/office/drawing/2014/main" id="{B8047021-78E1-04D1-1BD3-6B00248B287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8512" y="2390371"/>
            <a:ext cx="2880000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861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7" dur="8106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pct40">
          <a:fgClr>
            <a:schemeClr val="bg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840249E-000F-4FC9-9075-7E562325A7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القائمة">
            <a:hlinkClick r:id="rId4" action="ppaction://hlinksldjump"/>
            <a:extLst>
              <a:ext uri="{FF2B5EF4-FFF2-40B4-BE49-F238E27FC236}">
                <a16:creationId xmlns:a16="http://schemas.microsoft.com/office/drawing/2014/main" id="{BB6EC827-3374-EE69-DEFD-DB7EC47CD6B9}"/>
              </a:ext>
            </a:extLst>
          </p:cNvPr>
          <p:cNvSpPr/>
          <p:nvPr/>
        </p:nvSpPr>
        <p:spPr>
          <a:xfrm>
            <a:off x="175245" y="6125497"/>
            <a:ext cx="1732214" cy="602740"/>
          </a:xfrm>
          <a:prstGeom prst="roundRect">
            <a:avLst>
              <a:gd name="adj" fmla="val 36667"/>
            </a:avLst>
          </a:prstGeom>
          <a:solidFill>
            <a:schemeClr val="accent3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200" b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القائمة</a:t>
            </a:r>
          </a:p>
        </p:txBody>
      </p:sp>
      <p:sp>
        <p:nvSpPr>
          <p:cNvPr id="3" name="العنوان">
            <a:extLst>
              <a:ext uri="{FF2B5EF4-FFF2-40B4-BE49-F238E27FC236}">
                <a16:creationId xmlns:a16="http://schemas.microsoft.com/office/drawing/2014/main" id="{80D0BE42-EA73-A73D-8E2C-032BCC32D473}"/>
              </a:ext>
            </a:extLst>
          </p:cNvPr>
          <p:cNvSpPr/>
          <p:nvPr/>
        </p:nvSpPr>
        <p:spPr>
          <a:xfrm>
            <a:off x="6618514" y="115630"/>
            <a:ext cx="5467422" cy="831427"/>
          </a:xfrm>
          <a:prstGeom prst="roundRect">
            <a:avLst>
              <a:gd name="adj" fmla="val 36667"/>
            </a:avLst>
          </a:prstGeom>
          <a:solidFill>
            <a:srgbClr val="481C35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4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خمن المثل بدون كلام</a:t>
            </a:r>
          </a:p>
        </p:txBody>
      </p:sp>
      <p:pic>
        <p:nvPicPr>
          <p:cNvPr id="5" name="عداد 1 دقيقة">
            <a:hlinkClick r:id="" action="ppaction://media"/>
            <a:extLst>
              <a:ext uri="{FF2B5EF4-FFF2-40B4-BE49-F238E27FC236}">
                <a16:creationId xmlns:a16="http://schemas.microsoft.com/office/drawing/2014/main" id="{783143CE-9F60-CA8C-BE27-601C40F69D3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26042" t="9337" r="27500" b="9566"/>
          <a:stretch>
            <a:fillRect/>
          </a:stretch>
        </p:blipFill>
        <p:spPr>
          <a:xfrm>
            <a:off x="175245" y="129763"/>
            <a:ext cx="1632858" cy="1623051"/>
          </a:xfrm>
          <a:prstGeom prst="ellipse">
            <a:avLst/>
          </a:prstGeom>
        </p:spPr>
      </p:pic>
      <p:sp>
        <p:nvSpPr>
          <p:cNvPr id="7" name="دائرة: مجوفة 6">
            <a:extLst>
              <a:ext uri="{FF2B5EF4-FFF2-40B4-BE49-F238E27FC236}">
                <a16:creationId xmlns:a16="http://schemas.microsoft.com/office/drawing/2014/main" id="{513E8DEE-73A0-55EA-6B18-1D3768641872}"/>
              </a:ext>
            </a:extLst>
          </p:cNvPr>
          <p:cNvSpPr/>
          <p:nvPr/>
        </p:nvSpPr>
        <p:spPr>
          <a:xfrm>
            <a:off x="104488" y="23147"/>
            <a:ext cx="1834936" cy="1785355"/>
          </a:xfrm>
          <a:prstGeom prst="donut">
            <a:avLst>
              <a:gd name="adj" fmla="val 6241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>
              <a:solidFill>
                <a:schemeClr val="tx1"/>
              </a:solidFill>
            </a:endParaRPr>
          </a:p>
        </p:txBody>
      </p:sp>
      <p:sp>
        <p:nvSpPr>
          <p:cNvPr id="8" name="مستطيل: زوايا مستديرة 7">
            <a:extLst>
              <a:ext uri="{FF2B5EF4-FFF2-40B4-BE49-F238E27FC236}">
                <a16:creationId xmlns:a16="http://schemas.microsoft.com/office/drawing/2014/main" id="{829DF23C-26C9-F16E-7403-81DEA12501DA}"/>
              </a:ext>
            </a:extLst>
          </p:cNvPr>
          <p:cNvSpPr/>
          <p:nvPr/>
        </p:nvSpPr>
        <p:spPr>
          <a:xfrm>
            <a:off x="2234291" y="1513520"/>
            <a:ext cx="8768444" cy="710279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2800" b="1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وحاول تشرح لفريقك بدون ولا كلمة .</a:t>
            </a:r>
            <a:r>
              <a:rPr lang="en-US" sz="2800" b="1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QR </a:t>
            </a:r>
            <a:r>
              <a:rPr lang="ar-SA" sz="2800" b="1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امسح ال</a:t>
            </a:r>
            <a:endParaRPr lang="ar-SA" sz="2800"/>
          </a:p>
        </p:txBody>
      </p:sp>
      <p:sp>
        <p:nvSpPr>
          <p:cNvPr id="12" name="القائمة">
            <a:extLst>
              <a:ext uri="{FF2B5EF4-FFF2-40B4-BE49-F238E27FC236}">
                <a16:creationId xmlns:a16="http://schemas.microsoft.com/office/drawing/2014/main" id="{8264F161-F637-B7D6-F3B1-6CD08BED9ADD}"/>
              </a:ext>
            </a:extLst>
          </p:cNvPr>
          <p:cNvSpPr/>
          <p:nvPr/>
        </p:nvSpPr>
        <p:spPr>
          <a:xfrm>
            <a:off x="5419634" y="5656126"/>
            <a:ext cx="2397757" cy="938742"/>
          </a:xfrm>
          <a:prstGeom prst="roundRect">
            <a:avLst>
              <a:gd name="adj" fmla="val 36667"/>
            </a:avLst>
          </a:prstGeom>
          <a:solidFill>
            <a:srgbClr val="00B050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4000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ابدا</a:t>
            </a:r>
          </a:p>
        </p:txBody>
      </p:sp>
      <p:pic>
        <p:nvPicPr>
          <p:cNvPr id="14" name="صورة 13">
            <a:extLst>
              <a:ext uri="{FF2B5EF4-FFF2-40B4-BE49-F238E27FC236}">
                <a16:creationId xmlns:a16="http://schemas.microsoft.com/office/drawing/2014/main" id="{4F295FF1-961C-FFC4-D381-8213FDE37EA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4382" y="5436943"/>
            <a:ext cx="1902440" cy="1902440"/>
          </a:xfrm>
          <a:prstGeom prst="rect">
            <a:avLst/>
          </a:prstGeom>
        </p:spPr>
      </p:pic>
      <p:pic>
        <p:nvPicPr>
          <p:cNvPr id="6" name="صورة 5" descr="صورة تحتوي على شكل, ميدان/ مربع, الرسومات, بكسل&#10;&#10;قد يكون المحتوى الذي تم إنشاؤه بواسطة الذكاء الاصطناعي غير صحيح.">
            <a:extLst>
              <a:ext uri="{FF2B5EF4-FFF2-40B4-BE49-F238E27FC236}">
                <a16:creationId xmlns:a16="http://schemas.microsoft.com/office/drawing/2014/main" id="{1ED09BB5-0868-6825-BF43-F4A516CAB2F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8512" y="2379699"/>
            <a:ext cx="2880000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979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7" dur="8106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pct40">
          <a:fgClr>
            <a:schemeClr val="bg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840249E-000F-4FC9-9075-7E562325A7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القائمة">
            <a:hlinkClick r:id="rId4" action="ppaction://hlinksldjump"/>
            <a:extLst>
              <a:ext uri="{FF2B5EF4-FFF2-40B4-BE49-F238E27FC236}">
                <a16:creationId xmlns:a16="http://schemas.microsoft.com/office/drawing/2014/main" id="{BB6EC827-3374-EE69-DEFD-DB7EC47CD6B9}"/>
              </a:ext>
            </a:extLst>
          </p:cNvPr>
          <p:cNvSpPr/>
          <p:nvPr/>
        </p:nvSpPr>
        <p:spPr>
          <a:xfrm>
            <a:off x="175245" y="6125497"/>
            <a:ext cx="1732214" cy="602740"/>
          </a:xfrm>
          <a:prstGeom prst="roundRect">
            <a:avLst>
              <a:gd name="adj" fmla="val 36667"/>
            </a:avLst>
          </a:prstGeom>
          <a:solidFill>
            <a:schemeClr val="accent3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200" b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القائمة</a:t>
            </a:r>
          </a:p>
        </p:txBody>
      </p:sp>
      <p:sp>
        <p:nvSpPr>
          <p:cNvPr id="3" name="العنوان">
            <a:extLst>
              <a:ext uri="{FF2B5EF4-FFF2-40B4-BE49-F238E27FC236}">
                <a16:creationId xmlns:a16="http://schemas.microsoft.com/office/drawing/2014/main" id="{80D0BE42-EA73-A73D-8E2C-032BCC32D473}"/>
              </a:ext>
            </a:extLst>
          </p:cNvPr>
          <p:cNvSpPr/>
          <p:nvPr/>
        </p:nvSpPr>
        <p:spPr>
          <a:xfrm>
            <a:off x="6618514" y="115630"/>
            <a:ext cx="5467422" cy="831427"/>
          </a:xfrm>
          <a:prstGeom prst="roundRect">
            <a:avLst>
              <a:gd name="adj" fmla="val 36667"/>
            </a:avLst>
          </a:prstGeom>
          <a:solidFill>
            <a:srgbClr val="481C35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4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خمن المثل بدون كلام</a:t>
            </a:r>
          </a:p>
        </p:txBody>
      </p:sp>
      <p:pic>
        <p:nvPicPr>
          <p:cNvPr id="5" name="عداد 1 دقيقة">
            <a:hlinkClick r:id="" action="ppaction://media"/>
            <a:extLst>
              <a:ext uri="{FF2B5EF4-FFF2-40B4-BE49-F238E27FC236}">
                <a16:creationId xmlns:a16="http://schemas.microsoft.com/office/drawing/2014/main" id="{783143CE-9F60-CA8C-BE27-601C40F69D3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26042" t="9337" r="27500" b="9566"/>
          <a:stretch>
            <a:fillRect/>
          </a:stretch>
        </p:blipFill>
        <p:spPr>
          <a:xfrm>
            <a:off x="175245" y="129763"/>
            <a:ext cx="1632858" cy="1623051"/>
          </a:xfrm>
          <a:prstGeom prst="ellipse">
            <a:avLst/>
          </a:prstGeom>
        </p:spPr>
      </p:pic>
      <p:sp>
        <p:nvSpPr>
          <p:cNvPr id="7" name="دائرة: مجوفة 6">
            <a:extLst>
              <a:ext uri="{FF2B5EF4-FFF2-40B4-BE49-F238E27FC236}">
                <a16:creationId xmlns:a16="http://schemas.microsoft.com/office/drawing/2014/main" id="{513E8DEE-73A0-55EA-6B18-1D3768641872}"/>
              </a:ext>
            </a:extLst>
          </p:cNvPr>
          <p:cNvSpPr/>
          <p:nvPr/>
        </p:nvSpPr>
        <p:spPr>
          <a:xfrm>
            <a:off x="104488" y="23147"/>
            <a:ext cx="1834936" cy="1785355"/>
          </a:xfrm>
          <a:prstGeom prst="donut">
            <a:avLst>
              <a:gd name="adj" fmla="val 6241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>
              <a:solidFill>
                <a:schemeClr val="tx1"/>
              </a:solidFill>
            </a:endParaRPr>
          </a:p>
        </p:txBody>
      </p:sp>
      <p:sp>
        <p:nvSpPr>
          <p:cNvPr id="8" name="مستطيل: زوايا مستديرة 7">
            <a:extLst>
              <a:ext uri="{FF2B5EF4-FFF2-40B4-BE49-F238E27FC236}">
                <a16:creationId xmlns:a16="http://schemas.microsoft.com/office/drawing/2014/main" id="{829DF23C-26C9-F16E-7403-81DEA12501DA}"/>
              </a:ext>
            </a:extLst>
          </p:cNvPr>
          <p:cNvSpPr/>
          <p:nvPr/>
        </p:nvSpPr>
        <p:spPr>
          <a:xfrm>
            <a:off x="2234291" y="1513520"/>
            <a:ext cx="8768444" cy="710279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2800" b="1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وحاول تشرح لفريقك بدون ولا كلمة .</a:t>
            </a:r>
            <a:r>
              <a:rPr lang="en-US" sz="2800" b="1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QR </a:t>
            </a:r>
            <a:r>
              <a:rPr lang="ar-SA" sz="2800" b="1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امسح ال</a:t>
            </a:r>
            <a:endParaRPr lang="ar-SA" sz="2800"/>
          </a:p>
        </p:txBody>
      </p:sp>
      <p:sp>
        <p:nvSpPr>
          <p:cNvPr id="12" name="القائمة">
            <a:extLst>
              <a:ext uri="{FF2B5EF4-FFF2-40B4-BE49-F238E27FC236}">
                <a16:creationId xmlns:a16="http://schemas.microsoft.com/office/drawing/2014/main" id="{8264F161-F637-B7D6-F3B1-6CD08BED9ADD}"/>
              </a:ext>
            </a:extLst>
          </p:cNvPr>
          <p:cNvSpPr/>
          <p:nvPr/>
        </p:nvSpPr>
        <p:spPr>
          <a:xfrm>
            <a:off x="5419634" y="5656126"/>
            <a:ext cx="2397757" cy="938742"/>
          </a:xfrm>
          <a:prstGeom prst="roundRect">
            <a:avLst>
              <a:gd name="adj" fmla="val 36667"/>
            </a:avLst>
          </a:prstGeom>
          <a:solidFill>
            <a:srgbClr val="00B050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4000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ابدا</a:t>
            </a:r>
          </a:p>
        </p:txBody>
      </p:sp>
      <p:pic>
        <p:nvPicPr>
          <p:cNvPr id="14" name="صورة 13">
            <a:extLst>
              <a:ext uri="{FF2B5EF4-FFF2-40B4-BE49-F238E27FC236}">
                <a16:creationId xmlns:a16="http://schemas.microsoft.com/office/drawing/2014/main" id="{4F295FF1-961C-FFC4-D381-8213FDE37EA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4382" y="5436943"/>
            <a:ext cx="1902440" cy="1902440"/>
          </a:xfrm>
          <a:prstGeom prst="rect">
            <a:avLst/>
          </a:prstGeom>
        </p:spPr>
      </p:pic>
      <p:pic>
        <p:nvPicPr>
          <p:cNvPr id="4" name="صورة 3" descr="صورة تحتوي على شكل, ميدان/ مربع, بكسل, التصميم&#10;&#10;قد يكون المحتوى الذي تم إنشاؤه بواسطة الذكاء الاصطناعي غير صحيح.">
            <a:extLst>
              <a:ext uri="{FF2B5EF4-FFF2-40B4-BE49-F238E27FC236}">
                <a16:creationId xmlns:a16="http://schemas.microsoft.com/office/drawing/2014/main" id="{59BFF970-BB71-F7F8-1531-E0E2344B519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8512" y="2390371"/>
            <a:ext cx="2880000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781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7" dur="8106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pct40">
          <a:fgClr>
            <a:schemeClr val="bg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840249E-000F-4FC9-9075-7E562325A7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القائمة">
            <a:hlinkClick r:id="rId4" action="ppaction://hlinksldjump"/>
            <a:extLst>
              <a:ext uri="{FF2B5EF4-FFF2-40B4-BE49-F238E27FC236}">
                <a16:creationId xmlns:a16="http://schemas.microsoft.com/office/drawing/2014/main" id="{BB6EC827-3374-EE69-DEFD-DB7EC47CD6B9}"/>
              </a:ext>
            </a:extLst>
          </p:cNvPr>
          <p:cNvSpPr/>
          <p:nvPr/>
        </p:nvSpPr>
        <p:spPr>
          <a:xfrm>
            <a:off x="175245" y="6125497"/>
            <a:ext cx="1732214" cy="602740"/>
          </a:xfrm>
          <a:prstGeom prst="roundRect">
            <a:avLst>
              <a:gd name="adj" fmla="val 36667"/>
            </a:avLst>
          </a:prstGeom>
          <a:solidFill>
            <a:schemeClr val="accent3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200" b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القائمة</a:t>
            </a:r>
          </a:p>
        </p:txBody>
      </p:sp>
      <p:sp>
        <p:nvSpPr>
          <p:cNvPr id="3" name="العنوان">
            <a:extLst>
              <a:ext uri="{FF2B5EF4-FFF2-40B4-BE49-F238E27FC236}">
                <a16:creationId xmlns:a16="http://schemas.microsoft.com/office/drawing/2014/main" id="{80D0BE42-EA73-A73D-8E2C-032BCC32D473}"/>
              </a:ext>
            </a:extLst>
          </p:cNvPr>
          <p:cNvSpPr/>
          <p:nvPr/>
        </p:nvSpPr>
        <p:spPr>
          <a:xfrm>
            <a:off x="6618514" y="115630"/>
            <a:ext cx="5467422" cy="831427"/>
          </a:xfrm>
          <a:prstGeom prst="roundRect">
            <a:avLst>
              <a:gd name="adj" fmla="val 36667"/>
            </a:avLst>
          </a:prstGeom>
          <a:solidFill>
            <a:srgbClr val="481C35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4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خمن المثل بدون كلام</a:t>
            </a:r>
          </a:p>
        </p:txBody>
      </p:sp>
      <p:pic>
        <p:nvPicPr>
          <p:cNvPr id="5" name="عداد 1 دقيقة">
            <a:hlinkClick r:id="" action="ppaction://media"/>
            <a:extLst>
              <a:ext uri="{FF2B5EF4-FFF2-40B4-BE49-F238E27FC236}">
                <a16:creationId xmlns:a16="http://schemas.microsoft.com/office/drawing/2014/main" id="{783143CE-9F60-CA8C-BE27-601C40F69D3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26042" t="9337" r="27500" b="9566"/>
          <a:stretch>
            <a:fillRect/>
          </a:stretch>
        </p:blipFill>
        <p:spPr>
          <a:xfrm>
            <a:off x="175245" y="129763"/>
            <a:ext cx="1632858" cy="1623051"/>
          </a:xfrm>
          <a:prstGeom prst="ellipse">
            <a:avLst/>
          </a:prstGeom>
        </p:spPr>
      </p:pic>
      <p:sp>
        <p:nvSpPr>
          <p:cNvPr id="7" name="دائرة: مجوفة 6">
            <a:extLst>
              <a:ext uri="{FF2B5EF4-FFF2-40B4-BE49-F238E27FC236}">
                <a16:creationId xmlns:a16="http://schemas.microsoft.com/office/drawing/2014/main" id="{513E8DEE-73A0-55EA-6B18-1D3768641872}"/>
              </a:ext>
            </a:extLst>
          </p:cNvPr>
          <p:cNvSpPr/>
          <p:nvPr/>
        </p:nvSpPr>
        <p:spPr>
          <a:xfrm>
            <a:off x="104488" y="23147"/>
            <a:ext cx="1834936" cy="1785355"/>
          </a:xfrm>
          <a:prstGeom prst="donut">
            <a:avLst>
              <a:gd name="adj" fmla="val 6241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>
              <a:solidFill>
                <a:schemeClr val="tx1"/>
              </a:solidFill>
            </a:endParaRPr>
          </a:p>
        </p:txBody>
      </p:sp>
      <p:sp>
        <p:nvSpPr>
          <p:cNvPr id="8" name="مستطيل: زوايا مستديرة 7">
            <a:extLst>
              <a:ext uri="{FF2B5EF4-FFF2-40B4-BE49-F238E27FC236}">
                <a16:creationId xmlns:a16="http://schemas.microsoft.com/office/drawing/2014/main" id="{829DF23C-26C9-F16E-7403-81DEA12501DA}"/>
              </a:ext>
            </a:extLst>
          </p:cNvPr>
          <p:cNvSpPr/>
          <p:nvPr/>
        </p:nvSpPr>
        <p:spPr>
          <a:xfrm>
            <a:off x="2234291" y="1513520"/>
            <a:ext cx="8768444" cy="710279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2800" b="1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وحاول تشرح لفريقك بدون ولا كلمة .</a:t>
            </a:r>
            <a:r>
              <a:rPr lang="en-US" sz="2800" b="1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QR </a:t>
            </a:r>
            <a:r>
              <a:rPr lang="ar-SA" sz="2800" b="1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امسح ال</a:t>
            </a:r>
            <a:endParaRPr lang="ar-SA" sz="2800"/>
          </a:p>
        </p:txBody>
      </p:sp>
      <p:sp>
        <p:nvSpPr>
          <p:cNvPr id="12" name="القائمة">
            <a:extLst>
              <a:ext uri="{FF2B5EF4-FFF2-40B4-BE49-F238E27FC236}">
                <a16:creationId xmlns:a16="http://schemas.microsoft.com/office/drawing/2014/main" id="{8264F161-F637-B7D6-F3B1-6CD08BED9ADD}"/>
              </a:ext>
            </a:extLst>
          </p:cNvPr>
          <p:cNvSpPr/>
          <p:nvPr/>
        </p:nvSpPr>
        <p:spPr>
          <a:xfrm>
            <a:off x="5419634" y="5656126"/>
            <a:ext cx="2397757" cy="938742"/>
          </a:xfrm>
          <a:prstGeom prst="roundRect">
            <a:avLst>
              <a:gd name="adj" fmla="val 36667"/>
            </a:avLst>
          </a:prstGeom>
          <a:solidFill>
            <a:srgbClr val="00B050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4000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ابدا</a:t>
            </a:r>
          </a:p>
        </p:txBody>
      </p:sp>
      <p:pic>
        <p:nvPicPr>
          <p:cNvPr id="14" name="صورة 13">
            <a:extLst>
              <a:ext uri="{FF2B5EF4-FFF2-40B4-BE49-F238E27FC236}">
                <a16:creationId xmlns:a16="http://schemas.microsoft.com/office/drawing/2014/main" id="{4F295FF1-961C-FFC4-D381-8213FDE37EA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4382" y="5436943"/>
            <a:ext cx="1902440" cy="1902440"/>
          </a:xfrm>
          <a:prstGeom prst="rect">
            <a:avLst/>
          </a:prstGeom>
        </p:spPr>
      </p:pic>
      <p:pic>
        <p:nvPicPr>
          <p:cNvPr id="6" name="صورة 5" descr="صورة تحتوي على شكل, ميدان/ مربع, بكسل, التصميم&#10;&#10;قد يكون المحتوى الذي تم إنشاؤه بواسطة الذكاء الاصطناعي غير صحيح.">
            <a:extLst>
              <a:ext uri="{FF2B5EF4-FFF2-40B4-BE49-F238E27FC236}">
                <a16:creationId xmlns:a16="http://schemas.microsoft.com/office/drawing/2014/main" id="{5177FCE7-EDC6-FEA6-F6AF-A57C6E25BC9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8512" y="2390371"/>
            <a:ext cx="2880000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440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7" dur="8106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pct40">
          <a:fgClr>
            <a:schemeClr val="bg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840249E-000F-4FC9-9075-7E562325A7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القائمة">
            <a:hlinkClick r:id="rId4" action="ppaction://hlinksldjump"/>
            <a:extLst>
              <a:ext uri="{FF2B5EF4-FFF2-40B4-BE49-F238E27FC236}">
                <a16:creationId xmlns:a16="http://schemas.microsoft.com/office/drawing/2014/main" id="{BB6EC827-3374-EE69-DEFD-DB7EC47CD6B9}"/>
              </a:ext>
            </a:extLst>
          </p:cNvPr>
          <p:cNvSpPr/>
          <p:nvPr/>
        </p:nvSpPr>
        <p:spPr>
          <a:xfrm>
            <a:off x="175245" y="6125497"/>
            <a:ext cx="1732214" cy="602740"/>
          </a:xfrm>
          <a:prstGeom prst="roundRect">
            <a:avLst>
              <a:gd name="adj" fmla="val 36667"/>
            </a:avLst>
          </a:prstGeom>
          <a:solidFill>
            <a:schemeClr val="accent3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200" b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القائمة</a:t>
            </a:r>
          </a:p>
        </p:txBody>
      </p:sp>
      <p:sp>
        <p:nvSpPr>
          <p:cNvPr id="3" name="العنوان">
            <a:extLst>
              <a:ext uri="{FF2B5EF4-FFF2-40B4-BE49-F238E27FC236}">
                <a16:creationId xmlns:a16="http://schemas.microsoft.com/office/drawing/2014/main" id="{80D0BE42-EA73-A73D-8E2C-032BCC32D473}"/>
              </a:ext>
            </a:extLst>
          </p:cNvPr>
          <p:cNvSpPr/>
          <p:nvPr/>
        </p:nvSpPr>
        <p:spPr>
          <a:xfrm>
            <a:off x="6618514" y="115630"/>
            <a:ext cx="5467422" cy="831427"/>
          </a:xfrm>
          <a:prstGeom prst="roundRect">
            <a:avLst>
              <a:gd name="adj" fmla="val 36667"/>
            </a:avLst>
          </a:prstGeom>
          <a:solidFill>
            <a:srgbClr val="481C35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4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خمن المثل بدون كلام</a:t>
            </a:r>
          </a:p>
        </p:txBody>
      </p:sp>
      <p:pic>
        <p:nvPicPr>
          <p:cNvPr id="5" name="عداد 1 دقيقة">
            <a:hlinkClick r:id="" action="ppaction://media"/>
            <a:extLst>
              <a:ext uri="{FF2B5EF4-FFF2-40B4-BE49-F238E27FC236}">
                <a16:creationId xmlns:a16="http://schemas.microsoft.com/office/drawing/2014/main" id="{783143CE-9F60-CA8C-BE27-601C40F69D3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26042" t="9337" r="27500" b="9566"/>
          <a:stretch>
            <a:fillRect/>
          </a:stretch>
        </p:blipFill>
        <p:spPr>
          <a:xfrm>
            <a:off x="175245" y="129763"/>
            <a:ext cx="1632858" cy="1623051"/>
          </a:xfrm>
          <a:prstGeom prst="ellipse">
            <a:avLst/>
          </a:prstGeom>
        </p:spPr>
      </p:pic>
      <p:sp>
        <p:nvSpPr>
          <p:cNvPr id="7" name="دائرة: مجوفة 6">
            <a:extLst>
              <a:ext uri="{FF2B5EF4-FFF2-40B4-BE49-F238E27FC236}">
                <a16:creationId xmlns:a16="http://schemas.microsoft.com/office/drawing/2014/main" id="{513E8DEE-73A0-55EA-6B18-1D3768641872}"/>
              </a:ext>
            </a:extLst>
          </p:cNvPr>
          <p:cNvSpPr/>
          <p:nvPr/>
        </p:nvSpPr>
        <p:spPr>
          <a:xfrm>
            <a:off x="104488" y="23147"/>
            <a:ext cx="1834936" cy="1785355"/>
          </a:xfrm>
          <a:prstGeom prst="donut">
            <a:avLst>
              <a:gd name="adj" fmla="val 6241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>
              <a:solidFill>
                <a:schemeClr val="tx1"/>
              </a:solidFill>
            </a:endParaRPr>
          </a:p>
        </p:txBody>
      </p:sp>
      <p:sp>
        <p:nvSpPr>
          <p:cNvPr id="8" name="مستطيل: زوايا مستديرة 7">
            <a:extLst>
              <a:ext uri="{FF2B5EF4-FFF2-40B4-BE49-F238E27FC236}">
                <a16:creationId xmlns:a16="http://schemas.microsoft.com/office/drawing/2014/main" id="{829DF23C-26C9-F16E-7403-81DEA12501DA}"/>
              </a:ext>
            </a:extLst>
          </p:cNvPr>
          <p:cNvSpPr/>
          <p:nvPr/>
        </p:nvSpPr>
        <p:spPr>
          <a:xfrm>
            <a:off x="2234291" y="1513520"/>
            <a:ext cx="8768444" cy="710279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2800" b="1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وحاول تشرح لفريقك بدون ولا كلمة .</a:t>
            </a:r>
            <a:r>
              <a:rPr lang="en-US" sz="2800" b="1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QR </a:t>
            </a:r>
            <a:r>
              <a:rPr lang="ar-SA" sz="2800" b="1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امسح ال</a:t>
            </a:r>
            <a:endParaRPr lang="ar-SA" sz="2800"/>
          </a:p>
        </p:txBody>
      </p:sp>
      <p:sp>
        <p:nvSpPr>
          <p:cNvPr id="12" name="القائمة">
            <a:extLst>
              <a:ext uri="{FF2B5EF4-FFF2-40B4-BE49-F238E27FC236}">
                <a16:creationId xmlns:a16="http://schemas.microsoft.com/office/drawing/2014/main" id="{8264F161-F637-B7D6-F3B1-6CD08BED9ADD}"/>
              </a:ext>
            </a:extLst>
          </p:cNvPr>
          <p:cNvSpPr/>
          <p:nvPr/>
        </p:nvSpPr>
        <p:spPr>
          <a:xfrm>
            <a:off x="5419634" y="5656126"/>
            <a:ext cx="2397757" cy="938742"/>
          </a:xfrm>
          <a:prstGeom prst="roundRect">
            <a:avLst>
              <a:gd name="adj" fmla="val 36667"/>
            </a:avLst>
          </a:prstGeom>
          <a:solidFill>
            <a:srgbClr val="00B050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4000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ابدا</a:t>
            </a:r>
          </a:p>
        </p:txBody>
      </p:sp>
      <p:pic>
        <p:nvPicPr>
          <p:cNvPr id="14" name="صورة 13">
            <a:extLst>
              <a:ext uri="{FF2B5EF4-FFF2-40B4-BE49-F238E27FC236}">
                <a16:creationId xmlns:a16="http://schemas.microsoft.com/office/drawing/2014/main" id="{4F295FF1-961C-FFC4-D381-8213FDE37EA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4382" y="5436943"/>
            <a:ext cx="1902440" cy="1902440"/>
          </a:xfrm>
          <a:prstGeom prst="rect">
            <a:avLst/>
          </a:prstGeom>
        </p:spPr>
      </p:pic>
      <p:pic>
        <p:nvPicPr>
          <p:cNvPr id="4" name="صورة 3" descr="صورة تحتوي على شكل, ميدان/ مربع, بكسل, التصميم&#10;&#10;قد يكون المحتوى الذي تم إنشاؤه بواسطة الذكاء الاصطناعي غير صحيح.">
            <a:extLst>
              <a:ext uri="{FF2B5EF4-FFF2-40B4-BE49-F238E27FC236}">
                <a16:creationId xmlns:a16="http://schemas.microsoft.com/office/drawing/2014/main" id="{CFAED512-6D2F-DBF6-0EC9-1AAEB15510C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8512" y="2390371"/>
            <a:ext cx="2880000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187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7" dur="8106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pct40">
          <a:fgClr>
            <a:schemeClr val="bg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840249E-000F-4FC9-9075-7E562325A7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القائمة">
            <a:hlinkClick r:id="rId4" action="ppaction://hlinksldjump"/>
            <a:extLst>
              <a:ext uri="{FF2B5EF4-FFF2-40B4-BE49-F238E27FC236}">
                <a16:creationId xmlns:a16="http://schemas.microsoft.com/office/drawing/2014/main" id="{BB6EC827-3374-EE69-DEFD-DB7EC47CD6B9}"/>
              </a:ext>
            </a:extLst>
          </p:cNvPr>
          <p:cNvSpPr/>
          <p:nvPr/>
        </p:nvSpPr>
        <p:spPr>
          <a:xfrm>
            <a:off x="175245" y="6125497"/>
            <a:ext cx="1732214" cy="602740"/>
          </a:xfrm>
          <a:prstGeom prst="roundRect">
            <a:avLst>
              <a:gd name="adj" fmla="val 36667"/>
            </a:avLst>
          </a:prstGeom>
          <a:solidFill>
            <a:schemeClr val="accent3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200" b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القائمة</a:t>
            </a:r>
          </a:p>
        </p:txBody>
      </p:sp>
      <p:sp>
        <p:nvSpPr>
          <p:cNvPr id="10" name="الجواب الخاطئ 4">
            <a:extLst>
              <a:ext uri="{FF2B5EF4-FFF2-40B4-BE49-F238E27FC236}">
                <a16:creationId xmlns:a16="http://schemas.microsoft.com/office/drawing/2014/main" id="{5DCEE0AF-6FF8-96A6-F7AF-F08128CAC2BD}"/>
              </a:ext>
            </a:extLst>
          </p:cNvPr>
          <p:cNvSpPr/>
          <p:nvPr/>
        </p:nvSpPr>
        <p:spPr>
          <a:xfrm>
            <a:off x="6497916" y="2939628"/>
            <a:ext cx="5341858" cy="1335530"/>
          </a:xfrm>
          <a:prstGeom prst="roundRect">
            <a:avLst>
              <a:gd name="adj" fmla="val 8793"/>
            </a:avLst>
          </a:prstGeom>
          <a:solidFill>
            <a:srgbClr val="071229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28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شهر</a:t>
            </a:r>
            <a:r>
              <a:rPr lang="en-US" sz="28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16 </a:t>
            </a:r>
            <a:r>
              <a:rPr lang="ar-SA" sz="28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1- </a:t>
            </a:r>
          </a:p>
        </p:txBody>
      </p:sp>
      <p:sp>
        <p:nvSpPr>
          <p:cNvPr id="35" name="الجواب الخاطئ 3">
            <a:extLst>
              <a:ext uri="{FF2B5EF4-FFF2-40B4-BE49-F238E27FC236}">
                <a16:creationId xmlns:a16="http://schemas.microsoft.com/office/drawing/2014/main" id="{5929ACFE-86B6-6C81-E760-20D19A7A2178}"/>
              </a:ext>
            </a:extLst>
          </p:cNvPr>
          <p:cNvSpPr/>
          <p:nvPr/>
        </p:nvSpPr>
        <p:spPr>
          <a:xfrm>
            <a:off x="6497916" y="4532562"/>
            <a:ext cx="5341858" cy="1335530"/>
          </a:xfrm>
          <a:prstGeom prst="roundRect">
            <a:avLst>
              <a:gd name="adj" fmla="val 8793"/>
            </a:avLst>
          </a:prstGeom>
          <a:solidFill>
            <a:srgbClr val="071229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28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شهر</a:t>
            </a:r>
            <a:r>
              <a:rPr lang="en-US" sz="28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20 </a:t>
            </a:r>
            <a:r>
              <a:rPr lang="ar-SA" sz="28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3- </a:t>
            </a:r>
          </a:p>
        </p:txBody>
      </p:sp>
      <p:sp>
        <p:nvSpPr>
          <p:cNvPr id="12" name="الجواب الخاطئ 2">
            <a:extLst>
              <a:ext uri="{FF2B5EF4-FFF2-40B4-BE49-F238E27FC236}">
                <a16:creationId xmlns:a16="http://schemas.microsoft.com/office/drawing/2014/main" id="{D6982465-FC6D-B97F-2434-835E5FB0105C}"/>
              </a:ext>
            </a:extLst>
          </p:cNvPr>
          <p:cNvSpPr/>
          <p:nvPr/>
        </p:nvSpPr>
        <p:spPr>
          <a:xfrm>
            <a:off x="352226" y="2939628"/>
            <a:ext cx="5341858" cy="1335530"/>
          </a:xfrm>
          <a:prstGeom prst="roundRect">
            <a:avLst>
              <a:gd name="adj" fmla="val 8793"/>
            </a:avLst>
          </a:prstGeom>
          <a:solidFill>
            <a:srgbClr val="071229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28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شهر</a:t>
            </a:r>
            <a:r>
              <a:rPr lang="en-US" sz="28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18 </a:t>
            </a:r>
            <a:r>
              <a:rPr lang="ar-SA" sz="28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2- </a:t>
            </a:r>
          </a:p>
        </p:txBody>
      </p:sp>
      <p:sp>
        <p:nvSpPr>
          <p:cNvPr id="34" name="الجواب الصحيح">
            <a:extLst>
              <a:ext uri="{FF2B5EF4-FFF2-40B4-BE49-F238E27FC236}">
                <a16:creationId xmlns:a16="http://schemas.microsoft.com/office/drawing/2014/main" id="{E73C28EE-FC16-C34C-9BC1-E6984F735472}"/>
              </a:ext>
            </a:extLst>
          </p:cNvPr>
          <p:cNvSpPr/>
          <p:nvPr/>
        </p:nvSpPr>
        <p:spPr>
          <a:xfrm>
            <a:off x="352226" y="4532562"/>
            <a:ext cx="5341858" cy="1335530"/>
          </a:xfrm>
          <a:prstGeom prst="roundRect">
            <a:avLst>
              <a:gd name="adj" fmla="val 8793"/>
            </a:avLst>
          </a:prstGeom>
          <a:solidFill>
            <a:srgbClr val="071229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28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شهر</a:t>
            </a:r>
            <a:r>
              <a:rPr lang="en-US" sz="28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22 </a:t>
            </a:r>
            <a:r>
              <a:rPr lang="ar-SA" sz="28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4- </a:t>
            </a:r>
          </a:p>
        </p:txBody>
      </p:sp>
      <p:sp>
        <p:nvSpPr>
          <p:cNvPr id="20" name="السؤال">
            <a:extLst>
              <a:ext uri="{FF2B5EF4-FFF2-40B4-BE49-F238E27FC236}">
                <a16:creationId xmlns:a16="http://schemas.microsoft.com/office/drawing/2014/main" id="{DD8637D5-B037-F558-99C1-FA322795CB5B}"/>
              </a:ext>
            </a:extLst>
          </p:cNvPr>
          <p:cNvSpPr/>
          <p:nvPr/>
        </p:nvSpPr>
        <p:spPr>
          <a:xfrm>
            <a:off x="635042" y="1100054"/>
            <a:ext cx="10921916" cy="1523068"/>
          </a:xfrm>
          <a:prstGeom prst="roundRect">
            <a:avLst>
              <a:gd name="adj" fmla="val 36667"/>
            </a:avLst>
          </a:prstGeom>
          <a:solidFill>
            <a:schemeClr val="tx2">
              <a:lumMod val="10000"/>
            </a:schemeClr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تصل مدة حمل انثى الفيل إلى حوالي...؟</a:t>
            </a:r>
          </a:p>
        </p:txBody>
      </p:sp>
      <p:sp>
        <p:nvSpPr>
          <p:cNvPr id="3" name="سؤال ثقافي 1">
            <a:extLst>
              <a:ext uri="{FF2B5EF4-FFF2-40B4-BE49-F238E27FC236}">
                <a16:creationId xmlns:a16="http://schemas.microsoft.com/office/drawing/2014/main" id="{80D0BE42-EA73-A73D-8E2C-032BCC32D473}"/>
              </a:ext>
            </a:extLst>
          </p:cNvPr>
          <p:cNvSpPr/>
          <p:nvPr/>
        </p:nvSpPr>
        <p:spPr>
          <a:xfrm>
            <a:off x="8475406" y="115630"/>
            <a:ext cx="3610529" cy="710279"/>
          </a:xfrm>
          <a:prstGeom prst="roundRect">
            <a:avLst>
              <a:gd name="adj" fmla="val 36667"/>
            </a:avLst>
          </a:prstGeom>
          <a:solidFill>
            <a:srgbClr val="481C35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4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سؤال ثقافي:</a:t>
            </a:r>
          </a:p>
        </p:txBody>
      </p:sp>
      <p:pic>
        <p:nvPicPr>
          <p:cNvPr id="2" name="وسائط1">
            <a:hlinkClick r:id="" action="ppaction://media"/>
            <a:extLst>
              <a:ext uri="{FF2B5EF4-FFF2-40B4-BE49-F238E27FC236}">
                <a16:creationId xmlns:a16="http://schemas.microsoft.com/office/drawing/2014/main" id="{E48C6B9F-64A5-DCA2-9E02-641621FEBEA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30832" t="16879" r="30460" b="11581"/>
          <a:stretch>
            <a:fillRect/>
          </a:stretch>
        </p:blipFill>
        <p:spPr>
          <a:xfrm>
            <a:off x="66662" y="0"/>
            <a:ext cx="1075174" cy="1089598"/>
          </a:xfrm>
          <a:prstGeom prst="ellipse">
            <a:avLst/>
          </a:prstGeom>
        </p:spPr>
      </p:pic>
      <p:sp>
        <p:nvSpPr>
          <p:cNvPr id="4" name="مربع نص 3">
            <a:extLst>
              <a:ext uri="{FF2B5EF4-FFF2-40B4-BE49-F238E27FC236}">
                <a16:creationId xmlns:a16="http://schemas.microsoft.com/office/drawing/2014/main" id="{F24FA935-8236-DAE1-ED62-7F80963ED0F4}"/>
              </a:ext>
            </a:extLst>
          </p:cNvPr>
          <p:cNvSpPr txBox="1"/>
          <p:nvPr/>
        </p:nvSpPr>
        <p:spPr>
          <a:xfrm>
            <a:off x="4033158" y="6488668"/>
            <a:ext cx="6128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latin typeface="Yu Mincho Light" panose="02020300000000000000" pitchFamily="18" charset="-128"/>
                <a:ea typeface="Yu Mincho Light" panose="02020300000000000000" pitchFamily="18" charset="-128"/>
              </a:rPr>
              <a:t>2024 </a:t>
            </a:r>
            <a:r>
              <a:rPr lang="ar-SA">
                <a:latin typeface="Yu Mincho Light" panose="02020300000000000000" pitchFamily="18" charset="-128"/>
                <a:ea typeface="Yu Mincho Light" panose="02020300000000000000" pitchFamily="18" charset="-128"/>
              </a:rPr>
              <a:t>   جميع الحقوق محفوظة لمتجر صندوق المسابقات© </a:t>
            </a:r>
            <a:r>
              <a:rPr lang="en-US">
                <a:latin typeface="Yu Mincho Light" panose="02020300000000000000" pitchFamily="18" charset="-128"/>
                <a:ea typeface="Yu Mincho Light" panose="02020300000000000000" pitchFamily="18" charset="-128"/>
              </a:rPr>
              <a:t> </a:t>
            </a:r>
            <a:endParaRPr lang="ar-SA"/>
          </a:p>
        </p:txBody>
      </p:sp>
      <p:pic>
        <p:nvPicPr>
          <p:cNvPr id="5" name="صورة 4">
            <a:extLst>
              <a:ext uri="{FF2B5EF4-FFF2-40B4-BE49-F238E27FC236}">
                <a16:creationId xmlns:a16="http://schemas.microsoft.com/office/drawing/2014/main" id="{3D2B5F08-96C5-9003-F45D-7BD9C372B2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65380" y="5616589"/>
            <a:ext cx="1620556" cy="1620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974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55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8552"/>
                            </p:stCondLst>
                            <p:childTnLst>
                              <p:par>
                                <p:cTn id="8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6600"/>
                                      </p:to>
                                    </p:animClr>
                                    <p:set>
                                      <p:cBhvr>
                                        <p:cTn id="1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421616"/>
                                      </p:to>
                                    </p:animClr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421616"/>
                                      </p:to>
                                    </p:animClr>
                                    <p:set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421616"/>
                                      </p:to>
                                    </p:animClr>
                                    <p:set>
                                      <p:cBhvr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4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pct40">
          <a:fgClr>
            <a:schemeClr val="bg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840249E-000F-4FC9-9075-7E562325A7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القائمة">
            <a:hlinkClick r:id="rId4" action="ppaction://hlinksldjump"/>
            <a:extLst>
              <a:ext uri="{FF2B5EF4-FFF2-40B4-BE49-F238E27FC236}">
                <a16:creationId xmlns:a16="http://schemas.microsoft.com/office/drawing/2014/main" id="{BB6EC827-3374-EE69-DEFD-DB7EC47CD6B9}"/>
              </a:ext>
            </a:extLst>
          </p:cNvPr>
          <p:cNvSpPr/>
          <p:nvPr/>
        </p:nvSpPr>
        <p:spPr>
          <a:xfrm>
            <a:off x="175245" y="6125497"/>
            <a:ext cx="1732214" cy="602740"/>
          </a:xfrm>
          <a:prstGeom prst="roundRect">
            <a:avLst>
              <a:gd name="adj" fmla="val 36667"/>
            </a:avLst>
          </a:prstGeom>
          <a:solidFill>
            <a:schemeClr val="accent3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200" b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القائمة</a:t>
            </a:r>
          </a:p>
        </p:txBody>
      </p:sp>
      <p:sp>
        <p:nvSpPr>
          <p:cNvPr id="10" name="الجواب الخاطئ 4">
            <a:extLst>
              <a:ext uri="{FF2B5EF4-FFF2-40B4-BE49-F238E27FC236}">
                <a16:creationId xmlns:a16="http://schemas.microsoft.com/office/drawing/2014/main" id="{5DCEE0AF-6FF8-96A6-F7AF-F08128CAC2BD}"/>
              </a:ext>
            </a:extLst>
          </p:cNvPr>
          <p:cNvSpPr/>
          <p:nvPr/>
        </p:nvSpPr>
        <p:spPr>
          <a:xfrm>
            <a:off x="352226" y="4532562"/>
            <a:ext cx="5341858" cy="1335530"/>
          </a:xfrm>
          <a:prstGeom prst="roundRect">
            <a:avLst>
              <a:gd name="adj" fmla="val 8793"/>
            </a:avLst>
          </a:prstGeom>
          <a:solidFill>
            <a:srgbClr val="071229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28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4- الأصفر</a:t>
            </a:r>
          </a:p>
        </p:txBody>
      </p:sp>
      <p:sp>
        <p:nvSpPr>
          <p:cNvPr id="35" name="الجواب الخاطئ 3">
            <a:extLst>
              <a:ext uri="{FF2B5EF4-FFF2-40B4-BE49-F238E27FC236}">
                <a16:creationId xmlns:a16="http://schemas.microsoft.com/office/drawing/2014/main" id="{5929ACFE-86B6-6C81-E760-20D19A7A2178}"/>
              </a:ext>
            </a:extLst>
          </p:cNvPr>
          <p:cNvSpPr/>
          <p:nvPr/>
        </p:nvSpPr>
        <p:spPr>
          <a:xfrm>
            <a:off x="6497916" y="4532562"/>
            <a:ext cx="5341858" cy="1335530"/>
          </a:xfrm>
          <a:prstGeom prst="roundRect">
            <a:avLst>
              <a:gd name="adj" fmla="val 8793"/>
            </a:avLst>
          </a:prstGeom>
          <a:solidFill>
            <a:srgbClr val="071229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28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3- الأسود</a:t>
            </a:r>
          </a:p>
        </p:txBody>
      </p:sp>
      <p:sp>
        <p:nvSpPr>
          <p:cNvPr id="12" name="الجواب الخاطئ 2">
            <a:extLst>
              <a:ext uri="{FF2B5EF4-FFF2-40B4-BE49-F238E27FC236}">
                <a16:creationId xmlns:a16="http://schemas.microsoft.com/office/drawing/2014/main" id="{D6982465-FC6D-B97F-2434-835E5FB0105C}"/>
              </a:ext>
            </a:extLst>
          </p:cNvPr>
          <p:cNvSpPr/>
          <p:nvPr/>
        </p:nvSpPr>
        <p:spPr>
          <a:xfrm>
            <a:off x="352226" y="2939628"/>
            <a:ext cx="5341858" cy="1335530"/>
          </a:xfrm>
          <a:prstGeom prst="roundRect">
            <a:avLst>
              <a:gd name="adj" fmla="val 8793"/>
            </a:avLst>
          </a:prstGeom>
          <a:solidFill>
            <a:srgbClr val="071229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28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2- الأبيض</a:t>
            </a:r>
          </a:p>
        </p:txBody>
      </p:sp>
      <p:sp>
        <p:nvSpPr>
          <p:cNvPr id="34" name="الجواب الصحيح">
            <a:extLst>
              <a:ext uri="{FF2B5EF4-FFF2-40B4-BE49-F238E27FC236}">
                <a16:creationId xmlns:a16="http://schemas.microsoft.com/office/drawing/2014/main" id="{E73C28EE-FC16-C34C-9BC1-E6984F735472}"/>
              </a:ext>
            </a:extLst>
          </p:cNvPr>
          <p:cNvSpPr/>
          <p:nvPr/>
        </p:nvSpPr>
        <p:spPr>
          <a:xfrm>
            <a:off x="6497916" y="2939628"/>
            <a:ext cx="5341858" cy="1335530"/>
          </a:xfrm>
          <a:prstGeom prst="roundRect">
            <a:avLst>
              <a:gd name="adj" fmla="val 8793"/>
            </a:avLst>
          </a:prstGeom>
          <a:solidFill>
            <a:srgbClr val="071229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28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1- الأحمر </a:t>
            </a:r>
          </a:p>
        </p:txBody>
      </p:sp>
      <p:sp>
        <p:nvSpPr>
          <p:cNvPr id="20" name="السؤال">
            <a:extLst>
              <a:ext uri="{FF2B5EF4-FFF2-40B4-BE49-F238E27FC236}">
                <a16:creationId xmlns:a16="http://schemas.microsoft.com/office/drawing/2014/main" id="{DD8637D5-B037-F558-99C1-FA322795CB5B}"/>
              </a:ext>
            </a:extLst>
          </p:cNvPr>
          <p:cNvSpPr/>
          <p:nvPr/>
        </p:nvSpPr>
        <p:spPr>
          <a:xfrm>
            <a:off x="635042" y="1100054"/>
            <a:ext cx="10921916" cy="1523068"/>
          </a:xfrm>
          <a:prstGeom prst="roundRect">
            <a:avLst>
              <a:gd name="adj" fmla="val 36667"/>
            </a:avLst>
          </a:prstGeom>
          <a:solidFill>
            <a:schemeClr val="tx2">
              <a:lumMod val="10000"/>
            </a:schemeClr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اللون الذي لا يمكن للنحل رؤيته هو...؟</a:t>
            </a:r>
          </a:p>
        </p:txBody>
      </p:sp>
      <p:sp>
        <p:nvSpPr>
          <p:cNvPr id="3" name="سؤال ثقافي 1">
            <a:extLst>
              <a:ext uri="{FF2B5EF4-FFF2-40B4-BE49-F238E27FC236}">
                <a16:creationId xmlns:a16="http://schemas.microsoft.com/office/drawing/2014/main" id="{80D0BE42-EA73-A73D-8E2C-032BCC32D473}"/>
              </a:ext>
            </a:extLst>
          </p:cNvPr>
          <p:cNvSpPr/>
          <p:nvPr/>
        </p:nvSpPr>
        <p:spPr>
          <a:xfrm>
            <a:off x="8475406" y="115630"/>
            <a:ext cx="3610529" cy="710279"/>
          </a:xfrm>
          <a:prstGeom prst="roundRect">
            <a:avLst>
              <a:gd name="adj" fmla="val 36667"/>
            </a:avLst>
          </a:prstGeom>
          <a:solidFill>
            <a:srgbClr val="481C35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4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سؤال ثقافي:</a:t>
            </a:r>
          </a:p>
        </p:txBody>
      </p:sp>
      <p:pic>
        <p:nvPicPr>
          <p:cNvPr id="2" name="وسائط1">
            <a:hlinkClick r:id="" action="ppaction://media"/>
            <a:extLst>
              <a:ext uri="{FF2B5EF4-FFF2-40B4-BE49-F238E27FC236}">
                <a16:creationId xmlns:a16="http://schemas.microsoft.com/office/drawing/2014/main" id="{E48C6B9F-64A5-DCA2-9E02-641621FEBEA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30832" t="16879" r="30460" b="11581"/>
          <a:stretch>
            <a:fillRect/>
          </a:stretch>
        </p:blipFill>
        <p:spPr>
          <a:xfrm>
            <a:off x="66662" y="0"/>
            <a:ext cx="1075174" cy="1089598"/>
          </a:xfrm>
          <a:prstGeom prst="ellipse">
            <a:avLst/>
          </a:prstGeom>
        </p:spPr>
      </p:pic>
      <p:sp>
        <p:nvSpPr>
          <p:cNvPr id="4" name="مربع نص 3">
            <a:extLst>
              <a:ext uri="{FF2B5EF4-FFF2-40B4-BE49-F238E27FC236}">
                <a16:creationId xmlns:a16="http://schemas.microsoft.com/office/drawing/2014/main" id="{9F83595B-44FB-F0ED-7E98-A3155C693666}"/>
              </a:ext>
            </a:extLst>
          </p:cNvPr>
          <p:cNvSpPr txBox="1"/>
          <p:nvPr/>
        </p:nvSpPr>
        <p:spPr>
          <a:xfrm>
            <a:off x="4033158" y="6488668"/>
            <a:ext cx="6128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latin typeface="Yu Mincho Light" panose="02020300000000000000" pitchFamily="18" charset="-128"/>
                <a:ea typeface="Yu Mincho Light" panose="02020300000000000000" pitchFamily="18" charset="-128"/>
              </a:rPr>
              <a:t>2024 </a:t>
            </a:r>
            <a:r>
              <a:rPr lang="ar-SA">
                <a:latin typeface="Yu Mincho Light" panose="02020300000000000000" pitchFamily="18" charset="-128"/>
                <a:ea typeface="Yu Mincho Light" panose="02020300000000000000" pitchFamily="18" charset="-128"/>
              </a:rPr>
              <a:t>   جميع الحقوق محفوظة لمتجر صندوق المسابقات© </a:t>
            </a:r>
            <a:r>
              <a:rPr lang="en-US">
                <a:latin typeface="Yu Mincho Light" panose="02020300000000000000" pitchFamily="18" charset="-128"/>
                <a:ea typeface="Yu Mincho Light" panose="02020300000000000000" pitchFamily="18" charset="-128"/>
              </a:rPr>
              <a:t> </a:t>
            </a:r>
            <a:endParaRPr lang="ar-SA"/>
          </a:p>
        </p:txBody>
      </p:sp>
      <p:pic>
        <p:nvPicPr>
          <p:cNvPr id="5" name="صورة 4">
            <a:extLst>
              <a:ext uri="{FF2B5EF4-FFF2-40B4-BE49-F238E27FC236}">
                <a16:creationId xmlns:a16="http://schemas.microsoft.com/office/drawing/2014/main" id="{91069EC2-487D-39DE-09EC-499982DEF4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65380" y="5616589"/>
            <a:ext cx="1620556" cy="1620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12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55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8552"/>
                            </p:stCondLst>
                            <p:childTnLst>
                              <p:par>
                                <p:cTn id="8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6600"/>
                                      </p:to>
                                    </p:animClr>
                                    <p:set>
                                      <p:cBhvr>
                                        <p:cTn id="1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421616"/>
                                      </p:to>
                                    </p:animClr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421616"/>
                                      </p:to>
                                    </p:animClr>
                                    <p:set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421616"/>
                                      </p:to>
                                    </p:animClr>
                                    <p:set>
                                      <p:cBhvr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4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pct40">
          <a:fgClr>
            <a:schemeClr val="bg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840249E-000F-4FC9-9075-7E562325A7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القائمة">
            <a:hlinkClick r:id="rId4" action="ppaction://hlinksldjump"/>
            <a:extLst>
              <a:ext uri="{FF2B5EF4-FFF2-40B4-BE49-F238E27FC236}">
                <a16:creationId xmlns:a16="http://schemas.microsoft.com/office/drawing/2014/main" id="{BB6EC827-3374-EE69-DEFD-DB7EC47CD6B9}"/>
              </a:ext>
            </a:extLst>
          </p:cNvPr>
          <p:cNvSpPr/>
          <p:nvPr/>
        </p:nvSpPr>
        <p:spPr>
          <a:xfrm>
            <a:off x="175245" y="6125497"/>
            <a:ext cx="1732214" cy="602740"/>
          </a:xfrm>
          <a:prstGeom prst="roundRect">
            <a:avLst>
              <a:gd name="adj" fmla="val 36667"/>
            </a:avLst>
          </a:prstGeom>
          <a:solidFill>
            <a:schemeClr val="accent3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200" b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القائمة</a:t>
            </a:r>
          </a:p>
        </p:txBody>
      </p:sp>
      <p:sp>
        <p:nvSpPr>
          <p:cNvPr id="10" name="الجواب الخاطئ 4">
            <a:extLst>
              <a:ext uri="{FF2B5EF4-FFF2-40B4-BE49-F238E27FC236}">
                <a16:creationId xmlns:a16="http://schemas.microsoft.com/office/drawing/2014/main" id="{5DCEE0AF-6FF8-96A6-F7AF-F08128CAC2BD}"/>
              </a:ext>
            </a:extLst>
          </p:cNvPr>
          <p:cNvSpPr/>
          <p:nvPr/>
        </p:nvSpPr>
        <p:spPr>
          <a:xfrm>
            <a:off x="352226" y="4532562"/>
            <a:ext cx="5341858" cy="1335530"/>
          </a:xfrm>
          <a:prstGeom prst="roundRect">
            <a:avLst>
              <a:gd name="adj" fmla="val 8793"/>
            </a:avLst>
          </a:prstGeom>
          <a:solidFill>
            <a:srgbClr val="071229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22 </a:t>
            </a:r>
            <a:r>
              <a:rPr lang="ar-SA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4- </a:t>
            </a:r>
          </a:p>
        </p:txBody>
      </p:sp>
      <p:sp>
        <p:nvSpPr>
          <p:cNvPr id="35" name="الجواب الخاطئ 3">
            <a:extLst>
              <a:ext uri="{FF2B5EF4-FFF2-40B4-BE49-F238E27FC236}">
                <a16:creationId xmlns:a16="http://schemas.microsoft.com/office/drawing/2014/main" id="{5929ACFE-86B6-6C81-E760-20D19A7A2178}"/>
              </a:ext>
            </a:extLst>
          </p:cNvPr>
          <p:cNvSpPr/>
          <p:nvPr/>
        </p:nvSpPr>
        <p:spPr>
          <a:xfrm>
            <a:off x="6497916" y="4532562"/>
            <a:ext cx="5341858" cy="1335530"/>
          </a:xfrm>
          <a:prstGeom prst="roundRect">
            <a:avLst>
              <a:gd name="adj" fmla="val 8793"/>
            </a:avLst>
          </a:prstGeom>
          <a:solidFill>
            <a:srgbClr val="071229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22 </a:t>
            </a:r>
            <a:r>
              <a:rPr lang="ar-SA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3- </a:t>
            </a:r>
          </a:p>
        </p:txBody>
      </p:sp>
      <p:sp>
        <p:nvSpPr>
          <p:cNvPr id="12" name="الجواب الخاطئ 2">
            <a:extLst>
              <a:ext uri="{FF2B5EF4-FFF2-40B4-BE49-F238E27FC236}">
                <a16:creationId xmlns:a16="http://schemas.microsoft.com/office/drawing/2014/main" id="{D6982465-FC6D-B97F-2434-835E5FB0105C}"/>
              </a:ext>
            </a:extLst>
          </p:cNvPr>
          <p:cNvSpPr/>
          <p:nvPr/>
        </p:nvSpPr>
        <p:spPr>
          <a:xfrm>
            <a:off x="6497916" y="2939628"/>
            <a:ext cx="5341858" cy="1335530"/>
          </a:xfrm>
          <a:prstGeom prst="roundRect">
            <a:avLst>
              <a:gd name="adj" fmla="val 8793"/>
            </a:avLst>
          </a:prstGeom>
          <a:solidFill>
            <a:srgbClr val="071229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18 </a:t>
            </a:r>
            <a:r>
              <a:rPr lang="ar-SA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1- </a:t>
            </a:r>
          </a:p>
        </p:txBody>
      </p:sp>
      <p:sp>
        <p:nvSpPr>
          <p:cNvPr id="34" name="الجواب الصحيح">
            <a:extLst>
              <a:ext uri="{FF2B5EF4-FFF2-40B4-BE49-F238E27FC236}">
                <a16:creationId xmlns:a16="http://schemas.microsoft.com/office/drawing/2014/main" id="{E73C28EE-FC16-C34C-9BC1-E6984F735472}"/>
              </a:ext>
            </a:extLst>
          </p:cNvPr>
          <p:cNvSpPr/>
          <p:nvPr/>
        </p:nvSpPr>
        <p:spPr>
          <a:xfrm>
            <a:off x="352226" y="2939628"/>
            <a:ext cx="5341858" cy="1335530"/>
          </a:xfrm>
          <a:prstGeom prst="roundRect">
            <a:avLst>
              <a:gd name="adj" fmla="val 8793"/>
            </a:avLst>
          </a:prstGeom>
          <a:solidFill>
            <a:srgbClr val="071229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20 </a:t>
            </a:r>
            <a:r>
              <a:rPr lang="ar-SA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2- </a:t>
            </a:r>
          </a:p>
        </p:txBody>
      </p:sp>
      <p:sp>
        <p:nvSpPr>
          <p:cNvPr id="20" name="السؤال">
            <a:extLst>
              <a:ext uri="{FF2B5EF4-FFF2-40B4-BE49-F238E27FC236}">
                <a16:creationId xmlns:a16="http://schemas.microsoft.com/office/drawing/2014/main" id="{DD8637D5-B037-F558-99C1-FA322795CB5B}"/>
              </a:ext>
            </a:extLst>
          </p:cNvPr>
          <p:cNvSpPr/>
          <p:nvPr/>
        </p:nvSpPr>
        <p:spPr>
          <a:xfrm>
            <a:off x="635042" y="1089598"/>
            <a:ext cx="10921916" cy="1523068"/>
          </a:xfrm>
          <a:prstGeom prst="roundRect">
            <a:avLst>
              <a:gd name="adj" fmla="val 36667"/>
            </a:avLst>
          </a:prstGeom>
          <a:solidFill>
            <a:schemeClr val="tx2">
              <a:lumMod val="10000"/>
            </a:schemeClr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إذا كان لديك  </a:t>
            </a:r>
            <a:r>
              <a:rPr lang="ar-SA" sz="3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Semibold" panose="020B0702040204020203" pitchFamily="34" charset="0"/>
                <a:ea typeface="Cascadia Code" panose="020B0609020000020004" pitchFamily="49" charset="0"/>
                <a:cs typeface="Segoe UI Semibold" panose="020B0702040204020203" pitchFamily="34" charset="0"/>
              </a:rPr>
              <a:t>2</a:t>
            </a:r>
            <a:r>
              <a:rPr lang="ar-SA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إنسان و  </a:t>
            </a:r>
            <a:r>
              <a:rPr lang="ar-SA" sz="32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</a:t>
            </a:r>
            <a:r>
              <a:rPr lang="ar-SA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قطط و  </a:t>
            </a:r>
            <a:r>
              <a:rPr lang="ar-SA" sz="32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 </a:t>
            </a:r>
            <a:r>
              <a:rPr lang="ar-SA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كلب</a:t>
            </a:r>
          </a:p>
          <a:p>
            <a:pPr algn="ctr"/>
            <a:r>
              <a:rPr lang="ar-SA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فكم عدد ارجلهم جميعا  ؟</a:t>
            </a:r>
          </a:p>
        </p:txBody>
      </p:sp>
      <p:sp>
        <p:nvSpPr>
          <p:cNvPr id="3" name="سؤال ثقافي 1">
            <a:extLst>
              <a:ext uri="{FF2B5EF4-FFF2-40B4-BE49-F238E27FC236}">
                <a16:creationId xmlns:a16="http://schemas.microsoft.com/office/drawing/2014/main" id="{80D0BE42-EA73-A73D-8E2C-032BCC32D473}"/>
              </a:ext>
            </a:extLst>
          </p:cNvPr>
          <p:cNvSpPr/>
          <p:nvPr/>
        </p:nvSpPr>
        <p:spPr>
          <a:xfrm>
            <a:off x="8475406" y="115630"/>
            <a:ext cx="3610529" cy="710279"/>
          </a:xfrm>
          <a:prstGeom prst="roundRect">
            <a:avLst>
              <a:gd name="adj" fmla="val 36667"/>
            </a:avLst>
          </a:prstGeom>
          <a:solidFill>
            <a:srgbClr val="481C35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4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سؤال ثقافي:</a:t>
            </a:r>
          </a:p>
        </p:txBody>
      </p:sp>
      <p:pic>
        <p:nvPicPr>
          <p:cNvPr id="2" name="وسائط1">
            <a:hlinkClick r:id="" action="ppaction://media"/>
            <a:extLst>
              <a:ext uri="{FF2B5EF4-FFF2-40B4-BE49-F238E27FC236}">
                <a16:creationId xmlns:a16="http://schemas.microsoft.com/office/drawing/2014/main" id="{E48C6B9F-64A5-DCA2-9E02-641621FEBEA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30832" t="16879" r="30460" b="11581"/>
          <a:stretch>
            <a:fillRect/>
          </a:stretch>
        </p:blipFill>
        <p:spPr>
          <a:xfrm>
            <a:off x="66662" y="0"/>
            <a:ext cx="1075174" cy="1089598"/>
          </a:xfrm>
          <a:prstGeom prst="ellipse">
            <a:avLst/>
          </a:prstGeom>
        </p:spPr>
      </p:pic>
      <p:sp>
        <p:nvSpPr>
          <p:cNvPr id="4" name="مربع نص 3">
            <a:extLst>
              <a:ext uri="{FF2B5EF4-FFF2-40B4-BE49-F238E27FC236}">
                <a16:creationId xmlns:a16="http://schemas.microsoft.com/office/drawing/2014/main" id="{4E24A412-6661-11A4-B301-E596C8D577C2}"/>
              </a:ext>
            </a:extLst>
          </p:cNvPr>
          <p:cNvSpPr txBox="1"/>
          <p:nvPr/>
        </p:nvSpPr>
        <p:spPr>
          <a:xfrm>
            <a:off x="4033158" y="6488668"/>
            <a:ext cx="6128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latin typeface="Yu Mincho Light" panose="02020300000000000000" pitchFamily="18" charset="-128"/>
                <a:ea typeface="Yu Mincho Light" panose="02020300000000000000" pitchFamily="18" charset="-128"/>
              </a:rPr>
              <a:t>2024 </a:t>
            </a:r>
            <a:r>
              <a:rPr lang="ar-SA">
                <a:latin typeface="Yu Mincho Light" panose="02020300000000000000" pitchFamily="18" charset="-128"/>
                <a:ea typeface="Yu Mincho Light" panose="02020300000000000000" pitchFamily="18" charset="-128"/>
              </a:rPr>
              <a:t>   جميع الحقوق محفوظة لمتجر صندوق المسابقات© </a:t>
            </a:r>
            <a:r>
              <a:rPr lang="en-US">
                <a:latin typeface="Yu Mincho Light" panose="02020300000000000000" pitchFamily="18" charset="-128"/>
                <a:ea typeface="Yu Mincho Light" panose="02020300000000000000" pitchFamily="18" charset="-128"/>
              </a:rPr>
              <a:t> </a:t>
            </a:r>
            <a:endParaRPr lang="ar-SA"/>
          </a:p>
        </p:txBody>
      </p:sp>
      <p:pic>
        <p:nvPicPr>
          <p:cNvPr id="5" name="صورة 4">
            <a:extLst>
              <a:ext uri="{FF2B5EF4-FFF2-40B4-BE49-F238E27FC236}">
                <a16:creationId xmlns:a16="http://schemas.microsoft.com/office/drawing/2014/main" id="{E02BDBE2-7FA9-B3DC-33CF-F9B6B932E3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65380" y="5616589"/>
            <a:ext cx="1620556" cy="1620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934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55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8552"/>
                            </p:stCondLst>
                            <p:childTnLst>
                              <p:par>
                                <p:cTn id="8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6600"/>
                                      </p:to>
                                    </p:animClr>
                                    <p:set>
                                      <p:cBhvr>
                                        <p:cTn id="1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421616"/>
                                      </p:to>
                                    </p:animClr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421616"/>
                                      </p:to>
                                    </p:animClr>
                                    <p:set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421616"/>
                                      </p:to>
                                    </p:animClr>
                                    <p:set>
                                      <p:cBhvr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4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pct40">
          <a:fgClr>
            <a:schemeClr val="bg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840249E-000F-4FC9-9075-7E562325A7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القائمة">
            <a:hlinkClick r:id="rId4" action="ppaction://hlinksldjump"/>
            <a:extLst>
              <a:ext uri="{FF2B5EF4-FFF2-40B4-BE49-F238E27FC236}">
                <a16:creationId xmlns:a16="http://schemas.microsoft.com/office/drawing/2014/main" id="{BB6EC827-3374-EE69-DEFD-DB7EC47CD6B9}"/>
              </a:ext>
            </a:extLst>
          </p:cNvPr>
          <p:cNvSpPr/>
          <p:nvPr/>
        </p:nvSpPr>
        <p:spPr>
          <a:xfrm>
            <a:off x="175245" y="6125497"/>
            <a:ext cx="1732214" cy="602740"/>
          </a:xfrm>
          <a:prstGeom prst="roundRect">
            <a:avLst>
              <a:gd name="adj" fmla="val 36667"/>
            </a:avLst>
          </a:prstGeom>
          <a:solidFill>
            <a:schemeClr val="accent3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200" b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القائمة</a:t>
            </a:r>
          </a:p>
        </p:txBody>
      </p:sp>
      <p:sp>
        <p:nvSpPr>
          <p:cNvPr id="10" name="الجواب الخاطئ 4">
            <a:extLst>
              <a:ext uri="{FF2B5EF4-FFF2-40B4-BE49-F238E27FC236}">
                <a16:creationId xmlns:a16="http://schemas.microsoft.com/office/drawing/2014/main" id="{5DCEE0AF-6FF8-96A6-F7AF-F08128CAC2BD}"/>
              </a:ext>
            </a:extLst>
          </p:cNvPr>
          <p:cNvSpPr/>
          <p:nvPr/>
        </p:nvSpPr>
        <p:spPr>
          <a:xfrm>
            <a:off x="352226" y="4532562"/>
            <a:ext cx="5341858" cy="1335530"/>
          </a:xfrm>
          <a:prstGeom prst="roundRect">
            <a:avLst>
              <a:gd name="adj" fmla="val 8793"/>
            </a:avLst>
          </a:prstGeom>
          <a:solidFill>
            <a:srgbClr val="071229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28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4- ياوندي</a:t>
            </a:r>
          </a:p>
        </p:txBody>
      </p:sp>
      <p:sp>
        <p:nvSpPr>
          <p:cNvPr id="35" name="الجواب الخاطئ 3">
            <a:extLst>
              <a:ext uri="{FF2B5EF4-FFF2-40B4-BE49-F238E27FC236}">
                <a16:creationId xmlns:a16="http://schemas.microsoft.com/office/drawing/2014/main" id="{5929ACFE-86B6-6C81-E760-20D19A7A2178}"/>
              </a:ext>
            </a:extLst>
          </p:cNvPr>
          <p:cNvSpPr/>
          <p:nvPr/>
        </p:nvSpPr>
        <p:spPr>
          <a:xfrm>
            <a:off x="6497916" y="4532562"/>
            <a:ext cx="5341858" cy="1335530"/>
          </a:xfrm>
          <a:prstGeom prst="roundRect">
            <a:avLst>
              <a:gd name="adj" fmla="val 8793"/>
            </a:avLst>
          </a:prstGeom>
          <a:solidFill>
            <a:srgbClr val="071229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28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3- كامبالا</a:t>
            </a:r>
          </a:p>
        </p:txBody>
      </p:sp>
      <p:sp>
        <p:nvSpPr>
          <p:cNvPr id="12" name="الجواب الخاطئ 2">
            <a:extLst>
              <a:ext uri="{FF2B5EF4-FFF2-40B4-BE49-F238E27FC236}">
                <a16:creationId xmlns:a16="http://schemas.microsoft.com/office/drawing/2014/main" id="{D6982465-FC6D-B97F-2434-835E5FB0105C}"/>
              </a:ext>
            </a:extLst>
          </p:cNvPr>
          <p:cNvSpPr/>
          <p:nvPr/>
        </p:nvSpPr>
        <p:spPr>
          <a:xfrm>
            <a:off x="352226" y="2939628"/>
            <a:ext cx="5341858" cy="1335530"/>
          </a:xfrm>
          <a:prstGeom prst="roundRect">
            <a:avLst>
              <a:gd name="adj" fmla="val 8793"/>
            </a:avLst>
          </a:prstGeom>
          <a:solidFill>
            <a:srgbClr val="071229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28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2- كيب تاون</a:t>
            </a:r>
          </a:p>
        </p:txBody>
      </p:sp>
      <p:sp>
        <p:nvSpPr>
          <p:cNvPr id="34" name="الجواب الصحيح">
            <a:extLst>
              <a:ext uri="{FF2B5EF4-FFF2-40B4-BE49-F238E27FC236}">
                <a16:creationId xmlns:a16="http://schemas.microsoft.com/office/drawing/2014/main" id="{E73C28EE-FC16-C34C-9BC1-E6984F735472}"/>
              </a:ext>
            </a:extLst>
          </p:cNvPr>
          <p:cNvSpPr/>
          <p:nvPr/>
        </p:nvSpPr>
        <p:spPr>
          <a:xfrm>
            <a:off x="6497916" y="2939628"/>
            <a:ext cx="5341858" cy="1335530"/>
          </a:xfrm>
          <a:prstGeom prst="roundRect">
            <a:avLst>
              <a:gd name="adj" fmla="val 8793"/>
            </a:avLst>
          </a:prstGeom>
          <a:solidFill>
            <a:srgbClr val="071229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28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1- داكار</a:t>
            </a:r>
          </a:p>
        </p:txBody>
      </p:sp>
      <p:sp>
        <p:nvSpPr>
          <p:cNvPr id="20" name="السؤال">
            <a:extLst>
              <a:ext uri="{FF2B5EF4-FFF2-40B4-BE49-F238E27FC236}">
                <a16:creationId xmlns:a16="http://schemas.microsoft.com/office/drawing/2014/main" id="{DD8637D5-B037-F558-99C1-FA322795CB5B}"/>
              </a:ext>
            </a:extLst>
          </p:cNvPr>
          <p:cNvSpPr/>
          <p:nvPr/>
        </p:nvSpPr>
        <p:spPr>
          <a:xfrm>
            <a:off x="635042" y="1100054"/>
            <a:ext cx="10921916" cy="1523068"/>
          </a:xfrm>
          <a:prstGeom prst="roundRect">
            <a:avLst>
              <a:gd name="adj" fmla="val 36667"/>
            </a:avLst>
          </a:prstGeom>
          <a:solidFill>
            <a:schemeClr val="tx2">
              <a:lumMod val="10000"/>
            </a:schemeClr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ماهي عاصمة السنغال ؟</a:t>
            </a:r>
          </a:p>
        </p:txBody>
      </p:sp>
      <p:sp>
        <p:nvSpPr>
          <p:cNvPr id="3" name="سؤال ثقافي 1">
            <a:extLst>
              <a:ext uri="{FF2B5EF4-FFF2-40B4-BE49-F238E27FC236}">
                <a16:creationId xmlns:a16="http://schemas.microsoft.com/office/drawing/2014/main" id="{80D0BE42-EA73-A73D-8E2C-032BCC32D473}"/>
              </a:ext>
            </a:extLst>
          </p:cNvPr>
          <p:cNvSpPr/>
          <p:nvPr/>
        </p:nvSpPr>
        <p:spPr>
          <a:xfrm>
            <a:off x="8475406" y="115630"/>
            <a:ext cx="3610529" cy="710279"/>
          </a:xfrm>
          <a:prstGeom prst="roundRect">
            <a:avLst>
              <a:gd name="adj" fmla="val 36667"/>
            </a:avLst>
          </a:prstGeom>
          <a:solidFill>
            <a:srgbClr val="481C35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4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سؤال ثقافي:</a:t>
            </a:r>
          </a:p>
        </p:txBody>
      </p:sp>
      <p:pic>
        <p:nvPicPr>
          <p:cNvPr id="2" name="وسائط1">
            <a:hlinkClick r:id="" action="ppaction://media"/>
            <a:extLst>
              <a:ext uri="{FF2B5EF4-FFF2-40B4-BE49-F238E27FC236}">
                <a16:creationId xmlns:a16="http://schemas.microsoft.com/office/drawing/2014/main" id="{E48C6B9F-64A5-DCA2-9E02-641621FEBEA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30832" t="16879" r="30460" b="11581"/>
          <a:stretch>
            <a:fillRect/>
          </a:stretch>
        </p:blipFill>
        <p:spPr>
          <a:xfrm>
            <a:off x="66662" y="0"/>
            <a:ext cx="1075174" cy="1089598"/>
          </a:xfrm>
          <a:prstGeom prst="ellipse">
            <a:avLst/>
          </a:prstGeom>
        </p:spPr>
      </p:pic>
      <p:sp>
        <p:nvSpPr>
          <p:cNvPr id="4" name="مربع نص 3">
            <a:extLst>
              <a:ext uri="{FF2B5EF4-FFF2-40B4-BE49-F238E27FC236}">
                <a16:creationId xmlns:a16="http://schemas.microsoft.com/office/drawing/2014/main" id="{78393690-044D-352F-D098-4D8093DA11F7}"/>
              </a:ext>
            </a:extLst>
          </p:cNvPr>
          <p:cNvSpPr txBox="1"/>
          <p:nvPr/>
        </p:nvSpPr>
        <p:spPr>
          <a:xfrm>
            <a:off x="4033158" y="6488668"/>
            <a:ext cx="6128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latin typeface="Yu Mincho Light" panose="02020300000000000000" pitchFamily="18" charset="-128"/>
                <a:ea typeface="Yu Mincho Light" panose="02020300000000000000" pitchFamily="18" charset="-128"/>
              </a:rPr>
              <a:t>2024 </a:t>
            </a:r>
            <a:r>
              <a:rPr lang="ar-SA">
                <a:latin typeface="Yu Mincho Light" panose="02020300000000000000" pitchFamily="18" charset="-128"/>
                <a:ea typeface="Yu Mincho Light" panose="02020300000000000000" pitchFamily="18" charset="-128"/>
              </a:rPr>
              <a:t>   جميع الحقوق محفوظة لمتجر صندوق المسابقات© </a:t>
            </a:r>
            <a:r>
              <a:rPr lang="en-US">
                <a:latin typeface="Yu Mincho Light" panose="02020300000000000000" pitchFamily="18" charset="-128"/>
                <a:ea typeface="Yu Mincho Light" panose="02020300000000000000" pitchFamily="18" charset="-128"/>
              </a:rPr>
              <a:t> </a:t>
            </a:r>
            <a:endParaRPr lang="ar-SA"/>
          </a:p>
        </p:txBody>
      </p:sp>
      <p:pic>
        <p:nvPicPr>
          <p:cNvPr id="5" name="صورة 4">
            <a:extLst>
              <a:ext uri="{FF2B5EF4-FFF2-40B4-BE49-F238E27FC236}">
                <a16:creationId xmlns:a16="http://schemas.microsoft.com/office/drawing/2014/main" id="{C223A37A-5F41-8CC5-BEAD-C63C6FCF48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65380" y="5616589"/>
            <a:ext cx="1620556" cy="1620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637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55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8552"/>
                            </p:stCondLst>
                            <p:childTnLst>
                              <p:par>
                                <p:cTn id="8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6600"/>
                                      </p:to>
                                    </p:animClr>
                                    <p:set>
                                      <p:cBhvr>
                                        <p:cTn id="1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421616"/>
                                      </p:to>
                                    </p:animClr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421616"/>
                                      </p:to>
                                    </p:animClr>
                                    <p:set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421616"/>
                                      </p:to>
                                    </p:animClr>
                                    <p:set>
                                      <p:cBhvr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4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pct40">
          <a:fgClr>
            <a:schemeClr val="bg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840249E-000F-4FC9-9075-7E562325A7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القائمة">
            <a:hlinkClick r:id="rId4" action="ppaction://hlinksldjump"/>
            <a:extLst>
              <a:ext uri="{FF2B5EF4-FFF2-40B4-BE49-F238E27FC236}">
                <a16:creationId xmlns:a16="http://schemas.microsoft.com/office/drawing/2014/main" id="{BB6EC827-3374-EE69-DEFD-DB7EC47CD6B9}"/>
              </a:ext>
            </a:extLst>
          </p:cNvPr>
          <p:cNvSpPr/>
          <p:nvPr/>
        </p:nvSpPr>
        <p:spPr>
          <a:xfrm>
            <a:off x="175245" y="6125497"/>
            <a:ext cx="1732214" cy="602740"/>
          </a:xfrm>
          <a:prstGeom prst="roundRect">
            <a:avLst>
              <a:gd name="adj" fmla="val 36667"/>
            </a:avLst>
          </a:prstGeom>
          <a:solidFill>
            <a:schemeClr val="accent3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200" b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القائمة</a:t>
            </a:r>
          </a:p>
        </p:txBody>
      </p:sp>
      <p:sp>
        <p:nvSpPr>
          <p:cNvPr id="10" name="الجواب الخاطئ 4">
            <a:extLst>
              <a:ext uri="{FF2B5EF4-FFF2-40B4-BE49-F238E27FC236}">
                <a16:creationId xmlns:a16="http://schemas.microsoft.com/office/drawing/2014/main" id="{5DCEE0AF-6FF8-96A6-F7AF-F08128CAC2BD}"/>
              </a:ext>
            </a:extLst>
          </p:cNvPr>
          <p:cNvSpPr/>
          <p:nvPr/>
        </p:nvSpPr>
        <p:spPr>
          <a:xfrm>
            <a:off x="352226" y="4532562"/>
            <a:ext cx="5341858" cy="1335530"/>
          </a:xfrm>
          <a:prstGeom prst="roundRect">
            <a:avLst>
              <a:gd name="adj" fmla="val 8793"/>
            </a:avLst>
          </a:prstGeom>
          <a:solidFill>
            <a:srgbClr val="071229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28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4- زامبيا</a:t>
            </a:r>
          </a:p>
        </p:txBody>
      </p:sp>
      <p:sp>
        <p:nvSpPr>
          <p:cNvPr id="35" name="الجواب الخاطئ 3">
            <a:extLst>
              <a:ext uri="{FF2B5EF4-FFF2-40B4-BE49-F238E27FC236}">
                <a16:creationId xmlns:a16="http://schemas.microsoft.com/office/drawing/2014/main" id="{5929ACFE-86B6-6C81-E760-20D19A7A2178}"/>
              </a:ext>
            </a:extLst>
          </p:cNvPr>
          <p:cNvSpPr/>
          <p:nvPr/>
        </p:nvSpPr>
        <p:spPr>
          <a:xfrm>
            <a:off x="6497916" y="4532562"/>
            <a:ext cx="5341858" cy="1335530"/>
          </a:xfrm>
          <a:prstGeom prst="roundRect">
            <a:avLst>
              <a:gd name="adj" fmla="val 8793"/>
            </a:avLst>
          </a:prstGeom>
          <a:solidFill>
            <a:srgbClr val="071229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28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3- بولندا</a:t>
            </a:r>
          </a:p>
        </p:txBody>
      </p:sp>
      <p:sp>
        <p:nvSpPr>
          <p:cNvPr id="12" name="الجواب الخاطئ 2">
            <a:extLst>
              <a:ext uri="{FF2B5EF4-FFF2-40B4-BE49-F238E27FC236}">
                <a16:creationId xmlns:a16="http://schemas.microsoft.com/office/drawing/2014/main" id="{D6982465-FC6D-B97F-2434-835E5FB0105C}"/>
              </a:ext>
            </a:extLst>
          </p:cNvPr>
          <p:cNvSpPr/>
          <p:nvPr/>
        </p:nvSpPr>
        <p:spPr>
          <a:xfrm>
            <a:off x="6497916" y="2939628"/>
            <a:ext cx="5341858" cy="1335530"/>
          </a:xfrm>
          <a:prstGeom prst="roundRect">
            <a:avLst>
              <a:gd name="adj" fmla="val 8793"/>
            </a:avLst>
          </a:prstGeom>
          <a:solidFill>
            <a:srgbClr val="071229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28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1- فيتنام</a:t>
            </a:r>
          </a:p>
        </p:txBody>
      </p:sp>
      <p:sp>
        <p:nvSpPr>
          <p:cNvPr id="34" name="الجواب الصحيح">
            <a:extLst>
              <a:ext uri="{FF2B5EF4-FFF2-40B4-BE49-F238E27FC236}">
                <a16:creationId xmlns:a16="http://schemas.microsoft.com/office/drawing/2014/main" id="{E73C28EE-FC16-C34C-9BC1-E6984F735472}"/>
              </a:ext>
            </a:extLst>
          </p:cNvPr>
          <p:cNvSpPr/>
          <p:nvPr/>
        </p:nvSpPr>
        <p:spPr>
          <a:xfrm>
            <a:off x="352226" y="2939628"/>
            <a:ext cx="5341858" cy="1335530"/>
          </a:xfrm>
          <a:prstGeom prst="roundRect">
            <a:avLst>
              <a:gd name="adj" fmla="val 8793"/>
            </a:avLst>
          </a:prstGeom>
          <a:solidFill>
            <a:srgbClr val="071229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28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2- بوليفيا</a:t>
            </a:r>
          </a:p>
        </p:txBody>
      </p:sp>
      <p:sp>
        <p:nvSpPr>
          <p:cNvPr id="20" name="السؤال">
            <a:extLst>
              <a:ext uri="{FF2B5EF4-FFF2-40B4-BE49-F238E27FC236}">
                <a16:creationId xmlns:a16="http://schemas.microsoft.com/office/drawing/2014/main" id="{DD8637D5-B037-F558-99C1-FA322795CB5B}"/>
              </a:ext>
            </a:extLst>
          </p:cNvPr>
          <p:cNvSpPr/>
          <p:nvPr/>
        </p:nvSpPr>
        <p:spPr>
          <a:xfrm>
            <a:off x="635042" y="1100054"/>
            <a:ext cx="10921916" cy="1523068"/>
          </a:xfrm>
          <a:prstGeom prst="roundRect">
            <a:avLst>
              <a:gd name="adj" fmla="val 36667"/>
            </a:avLst>
          </a:prstGeom>
          <a:solidFill>
            <a:schemeClr val="tx2">
              <a:lumMod val="10000"/>
            </a:schemeClr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أي من الدول التالية تقع في قارة أمريكا الجنوبية ؟</a:t>
            </a:r>
          </a:p>
        </p:txBody>
      </p:sp>
      <p:sp>
        <p:nvSpPr>
          <p:cNvPr id="3" name="سؤال ثقافي 1">
            <a:extLst>
              <a:ext uri="{FF2B5EF4-FFF2-40B4-BE49-F238E27FC236}">
                <a16:creationId xmlns:a16="http://schemas.microsoft.com/office/drawing/2014/main" id="{80D0BE42-EA73-A73D-8E2C-032BCC32D473}"/>
              </a:ext>
            </a:extLst>
          </p:cNvPr>
          <p:cNvSpPr/>
          <p:nvPr/>
        </p:nvSpPr>
        <p:spPr>
          <a:xfrm>
            <a:off x="8475406" y="115630"/>
            <a:ext cx="3610529" cy="710279"/>
          </a:xfrm>
          <a:prstGeom prst="roundRect">
            <a:avLst>
              <a:gd name="adj" fmla="val 36667"/>
            </a:avLst>
          </a:prstGeom>
          <a:solidFill>
            <a:srgbClr val="481C35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4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سؤال ثقافي:</a:t>
            </a:r>
          </a:p>
        </p:txBody>
      </p:sp>
      <p:pic>
        <p:nvPicPr>
          <p:cNvPr id="2" name="وسائط1">
            <a:hlinkClick r:id="" action="ppaction://media"/>
            <a:extLst>
              <a:ext uri="{FF2B5EF4-FFF2-40B4-BE49-F238E27FC236}">
                <a16:creationId xmlns:a16="http://schemas.microsoft.com/office/drawing/2014/main" id="{E48C6B9F-64A5-DCA2-9E02-641621FEBEA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30832" t="16879" r="30460" b="11581"/>
          <a:stretch>
            <a:fillRect/>
          </a:stretch>
        </p:blipFill>
        <p:spPr>
          <a:xfrm>
            <a:off x="66662" y="0"/>
            <a:ext cx="1075174" cy="1089598"/>
          </a:xfrm>
          <a:prstGeom prst="ellipse">
            <a:avLst/>
          </a:prstGeom>
        </p:spPr>
      </p:pic>
      <p:sp>
        <p:nvSpPr>
          <p:cNvPr id="4" name="مربع نص 3">
            <a:extLst>
              <a:ext uri="{FF2B5EF4-FFF2-40B4-BE49-F238E27FC236}">
                <a16:creationId xmlns:a16="http://schemas.microsoft.com/office/drawing/2014/main" id="{9B550C28-7C29-8CCC-27F2-3ABDB4FD9F1B}"/>
              </a:ext>
            </a:extLst>
          </p:cNvPr>
          <p:cNvSpPr txBox="1"/>
          <p:nvPr/>
        </p:nvSpPr>
        <p:spPr>
          <a:xfrm>
            <a:off x="4033158" y="6488668"/>
            <a:ext cx="6128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latin typeface="Yu Mincho Light" panose="02020300000000000000" pitchFamily="18" charset="-128"/>
                <a:ea typeface="Yu Mincho Light" panose="02020300000000000000" pitchFamily="18" charset="-128"/>
              </a:rPr>
              <a:t>2024 </a:t>
            </a:r>
            <a:r>
              <a:rPr lang="ar-SA">
                <a:latin typeface="Yu Mincho Light" panose="02020300000000000000" pitchFamily="18" charset="-128"/>
                <a:ea typeface="Yu Mincho Light" panose="02020300000000000000" pitchFamily="18" charset="-128"/>
              </a:rPr>
              <a:t>   جميع الحقوق محفوظة لمتجر صندوق المسابقات© </a:t>
            </a:r>
            <a:r>
              <a:rPr lang="en-US">
                <a:latin typeface="Yu Mincho Light" panose="02020300000000000000" pitchFamily="18" charset="-128"/>
                <a:ea typeface="Yu Mincho Light" panose="02020300000000000000" pitchFamily="18" charset="-128"/>
              </a:rPr>
              <a:t> </a:t>
            </a:r>
            <a:endParaRPr lang="ar-SA"/>
          </a:p>
        </p:txBody>
      </p:sp>
      <p:pic>
        <p:nvPicPr>
          <p:cNvPr id="5" name="صورة 4">
            <a:extLst>
              <a:ext uri="{FF2B5EF4-FFF2-40B4-BE49-F238E27FC236}">
                <a16:creationId xmlns:a16="http://schemas.microsoft.com/office/drawing/2014/main" id="{E2812727-6046-413A-D277-006E5C6DEB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65380" y="5616589"/>
            <a:ext cx="1620556" cy="1620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841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55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8552"/>
                            </p:stCondLst>
                            <p:childTnLst>
                              <p:par>
                                <p:cTn id="8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6600"/>
                                      </p:to>
                                    </p:animClr>
                                    <p:set>
                                      <p:cBhvr>
                                        <p:cTn id="1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421616"/>
                                      </p:to>
                                    </p:animClr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421616"/>
                                      </p:to>
                                    </p:animClr>
                                    <p:set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421616"/>
                                      </p:to>
                                    </p:animClr>
                                    <p:set>
                                      <p:cBhvr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4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pct40">
          <a:fgClr>
            <a:schemeClr val="bg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840249E-000F-4FC9-9075-7E562325A7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القائمة">
            <a:hlinkClick r:id="rId4" action="ppaction://hlinksldjump"/>
            <a:extLst>
              <a:ext uri="{FF2B5EF4-FFF2-40B4-BE49-F238E27FC236}">
                <a16:creationId xmlns:a16="http://schemas.microsoft.com/office/drawing/2014/main" id="{BB6EC827-3374-EE69-DEFD-DB7EC47CD6B9}"/>
              </a:ext>
            </a:extLst>
          </p:cNvPr>
          <p:cNvSpPr/>
          <p:nvPr/>
        </p:nvSpPr>
        <p:spPr>
          <a:xfrm>
            <a:off x="175245" y="6125497"/>
            <a:ext cx="1732214" cy="602740"/>
          </a:xfrm>
          <a:prstGeom prst="roundRect">
            <a:avLst>
              <a:gd name="adj" fmla="val 36667"/>
            </a:avLst>
          </a:prstGeom>
          <a:solidFill>
            <a:schemeClr val="accent3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200" b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القائمة</a:t>
            </a:r>
          </a:p>
        </p:txBody>
      </p:sp>
      <p:sp>
        <p:nvSpPr>
          <p:cNvPr id="10" name="الجواب الخاطئ 4">
            <a:extLst>
              <a:ext uri="{FF2B5EF4-FFF2-40B4-BE49-F238E27FC236}">
                <a16:creationId xmlns:a16="http://schemas.microsoft.com/office/drawing/2014/main" id="{5DCEE0AF-6FF8-96A6-F7AF-F08128CAC2BD}"/>
              </a:ext>
            </a:extLst>
          </p:cNvPr>
          <p:cNvSpPr/>
          <p:nvPr/>
        </p:nvSpPr>
        <p:spPr>
          <a:xfrm>
            <a:off x="352226" y="4532562"/>
            <a:ext cx="5341858" cy="1335530"/>
          </a:xfrm>
          <a:prstGeom prst="roundRect">
            <a:avLst>
              <a:gd name="adj" fmla="val 8793"/>
            </a:avLst>
          </a:prstGeom>
          <a:solidFill>
            <a:srgbClr val="071229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28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4- الإغريق</a:t>
            </a:r>
          </a:p>
        </p:txBody>
      </p:sp>
      <p:sp>
        <p:nvSpPr>
          <p:cNvPr id="35" name="الجواب الخاطئ 3">
            <a:extLst>
              <a:ext uri="{FF2B5EF4-FFF2-40B4-BE49-F238E27FC236}">
                <a16:creationId xmlns:a16="http://schemas.microsoft.com/office/drawing/2014/main" id="{5929ACFE-86B6-6C81-E760-20D19A7A2178}"/>
              </a:ext>
            </a:extLst>
          </p:cNvPr>
          <p:cNvSpPr/>
          <p:nvPr/>
        </p:nvSpPr>
        <p:spPr>
          <a:xfrm>
            <a:off x="352226" y="2939628"/>
            <a:ext cx="5341858" cy="1335530"/>
          </a:xfrm>
          <a:prstGeom prst="roundRect">
            <a:avLst>
              <a:gd name="adj" fmla="val 8793"/>
            </a:avLst>
          </a:prstGeom>
          <a:solidFill>
            <a:srgbClr val="071229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28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2- الروم</a:t>
            </a:r>
          </a:p>
        </p:txBody>
      </p:sp>
      <p:sp>
        <p:nvSpPr>
          <p:cNvPr id="12" name="الجواب الخاطئ 2">
            <a:extLst>
              <a:ext uri="{FF2B5EF4-FFF2-40B4-BE49-F238E27FC236}">
                <a16:creationId xmlns:a16="http://schemas.microsoft.com/office/drawing/2014/main" id="{D6982465-FC6D-B97F-2434-835E5FB0105C}"/>
              </a:ext>
            </a:extLst>
          </p:cNvPr>
          <p:cNvSpPr/>
          <p:nvPr/>
        </p:nvSpPr>
        <p:spPr>
          <a:xfrm>
            <a:off x="6497916" y="2939628"/>
            <a:ext cx="5341858" cy="1335530"/>
          </a:xfrm>
          <a:prstGeom prst="roundRect">
            <a:avLst>
              <a:gd name="adj" fmla="val 8793"/>
            </a:avLst>
          </a:prstGeom>
          <a:solidFill>
            <a:srgbClr val="071229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28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1- العرب </a:t>
            </a:r>
          </a:p>
        </p:txBody>
      </p:sp>
      <p:sp>
        <p:nvSpPr>
          <p:cNvPr id="34" name="الجواب الصحيح">
            <a:extLst>
              <a:ext uri="{FF2B5EF4-FFF2-40B4-BE49-F238E27FC236}">
                <a16:creationId xmlns:a16="http://schemas.microsoft.com/office/drawing/2014/main" id="{E73C28EE-FC16-C34C-9BC1-E6984F735472}"/>
              </a:ext>
            </a:extLst>
          </p:cNvPr>
          <p:cNvSpPr/>
          <p:nvPr/>
        </p:nvSpPr>
        <p:spPr>
          <a:xfrm>
            <a:off x="6497916" y="4532562"/>
            <a:ext cx="5341858" cy="1335530"/>
          </a:xfrm>
          <a:prstGeom prst="roundRect">
            <a:avLst>
              <a:gd name="adj" fmla="val 8793"/>
            </a:avLst>
          </a:prstGeom>
          <a:solidFill>
            <a:srgbClr val="071229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28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3- الصينيون</a:t>
            </a:r>
          </a:p>
        </p:txBody>
      </p:sp>
      <p:sp>
        <p:nvSpPr>
          <p:cNvPr id="20" name="السؤال">
            <a:extLst>
              <a:ext uri="{FF2B5EF4-FFF2-40B4-BE49-F238E27FC236}">
                <a16:creationId xmlns:a16="http://schemas.microsoft.com/office/drawing/2014/main" id="{DD8637D5-B037-F558-99C1-FA322795CB5B}"/>
              </a:ext>
            </a:extLst>
          </p:cNvPr>
          <p:cNvSpPr/>
          <p:nvPr/>
        </p:nvSpPr>
        <p:spPr>
          <a:xfrm>
            <a:off x="635042" y="1100054"/>
            <a:ext cx="10921916" cy="1523068"/>
          </a:xfrm>
          <a:prstGeom prst="roundRect">
            <a:avLst>
              <a:gd name="adj" fmla="val 36667"/>
            </a:avLst>
          </a:prstGeom>
          <a:solidFill>
            <a:schemeClr val="tx2">
              <a:lumMod val="10000"/>
            </a:schemeClr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من أول من اخترع بارود البنادق ؟</a:t>
            </a:r>
          </a:p>
        </p:txBody>
      </p:sp>
      <p:sp>
        <p:nvSpPr>
          <p:cNvPr id="3" name="سؤال ثقافي 1">
            <a:extLst>
              <a:ext uri="{FF2B5EF4-FFF2-40B4-BE49-F238E27FC236}">
                <a16:creationId xmlns:a16="http://schemas.microsoft.com/office/drawing/2014/main" id="{80D0BE42-EA73-A73D-8E2C-032BCC32D473}"/>
              </a:ext>
            </a:extLst>
          </p:cNvPr>
          <p:cNvSpPr/>
          <p:nvPr/>
        </p:nvSpPr>
        <p:spPr>
          <a:xfrm>
            <a:off x="8475406" y="115630"/>
            <a:ext cx="3610529" cy="710279"/>
          </a:xfrm>
          <a:prstGeom prst="roundRect">
            <a:avLst>
              <a:gd name="adj" fmla="val 36667"/>
            </a:avLst>
          </a:prstGeom>
          <a:solidFill>
            <a:srgbClr val="481C35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4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سؤال ثقافي:</a:t>
            </a:r>
          </a:p>
        </p:txBody>
      </p:sp>
      <p:pic>
        <p:nvPicPr>
          <p:cNvPr id="2" name="وسائط1">
            <a:hlinkClick r:id="" action="ppaction://media"/>
            <a:extLst>
              <a:ext uri="{FF2B5EF4-FFF2-40B4-BE49-F238E27FC236}">
                <a16:creationId xmlns:a16="http://schemas.microsoft.com/office/drawing/2014/main" id="{E48C6B9F-64A5-DCA2-9E02-641621FEBEA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30832" t="16879" r="30460" b="11581"/>
          <a:stretch>
            <a:fillRect/>
          </a:stretch>
        </p:blipFill>
        <p:spPr>
          <a:xfrm>
            <a:off x="66662" y="0"/>
            <a:ext cx="1075174" cy="1089598"/>
          </a:xfrm>
          <a:prstGeom prst="ellipse">
            <a:avLst/>
          </a:prstGeom>
        </p:spPr>
      </p:pic>
      <p:sp>
        <p:nvSpPr>
          <p:cNvPr id="4" name="مربع نص 3">
            <a:extLst>
              <a:ext uri="{FF2B5EF4-FFF2-40B4-BE49-F238E27FC236}">
                <a16:creationId xmlns:a16="http://schemas.microsoft.com/office/drawing/2014/main" id="{C5E94C92-4F64-27F1-6594-6A9E1355C012}"/>
              </a:ext>
            </a:extLst>
          </p:cNvPr>
          <p:cNvSpPr txBox="1"/>
          <p:nvPr/>
        </p:nvSpPr>
        <p:spPr>
          <a:xfrm>
            <a:off x="4033158" y="6488668"/>
            <a:ext cx="6128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latin typeface="Yu Mincho Light" panose="02020300000000000000" pitchFamily="18" charset="-128"/>
                <a:ea typeface="Yu Mincho Light" panose="02020300000000000000" pitchFamily="18" charset="-128"/>
              </a:rPr>
              <a:t>2024 </a:t>
            </a:r>
            <a:r>
              <a:rPr lang="ar-SA">
                <a:latin typeface="Yu Mincho Light" panose="02020300000000000000" pitchFamily="18" charset="-128"/>
                <a:ea typeface="Yu Mincho Light" panose="02020300000000000000" pitchFamily="18" charset="-128"/>
              </a:rPr>
              <a:t>   جميع الحقوق محفوظة لمتجر صندوق المسابقات© </a:t>
            </a:r>
            <a:r>
              <a:rPr lang="en-US">
                <a:latin typeface="Yu Mincho Light" panose="02020300000000000000" pitchFamily="18" charset="-128"/>
                <a:ea typeface="Yu Mincho Light" panose="02020300000000000000" pitchFamily="18" charset="-128"/>
              </a:rPr>
              <a:t> </a:t>
            </a:r>
            <a:endParaRPr lang="ar-SA"/>
          </a:p>
        </p:txBody>
      </p:sp>
      <p:pic>
        <p:nvPicPr>
          <p:cNvPr id="5" name="صورة 4">
            <a:extLst>
              <a:ext uri="{FF2B5EF4-FFF2-40B4-BE49-F238E27FC236}">
                <a16:creationId xmlns:a16="http://schemas.microsoft.com/office/drawing/2014/main" id="{6AC0DE63-6B2B-ECE5-4567-A86D2ABC02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65380" y="5616589"/>
            <a:ext cx="1620556" cy="1620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157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55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8552"/>
                            </p:stCondLst>
                            <p:childTnLst>
                              <p:par>
                                <p:cTn id="8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6600"/>
                                      </p:to>
                                    </p:animClr>
                                    <p:set>
                                      <p:cBhvr>
                                        <p:cTn id="1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421616"/>
                                      </p:to>
                                    </p:animClr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421616"/>
                                      </p:to>
                                    </p:animClr>
                                    <p:set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421616"/>
                                      </p:to>
                                    </p:animClr>
                                    <p:set>
                                      <p:cBhvr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4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pct40">
          <a:fgClr>
            <a:schemeClr val="bg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840249E-000F-4FC9-9075-7E562325A7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القائمة">
            <a:hlinkClick r:id="rId4" action="ppaction://hlinksldjump"/>
            <a:extLst>
              <a:ext uri="{FF2B5EF4-FFF2-40B4-BE49-F238E27FC236}">
                <a16:creationId xmlns:a16="http://schemas.microsoft.com/office/drawing/2014/main" id="{BB6EC827-3374-EE69-DEFD-DB7EC47CD6B9}"/>
              </a:ext>
            </a:extLst>
          </p:cNvPr>
          <p:cNvSpPr/>
          <p:nvPr/>
        </p:nvSpPr>
        <p:spPr>
          <a:xfrm>
            <a:off x="175245" y="6125497"/>
            <a:ext cx="1732214" cy="602740"/>
          </a:xfrm>
          <a:prstGeom prst="roundRect">
            <a:avLst>
              <a:gd name="adj" fmla="val 36667"/>
            </a:avLst>
          </a:prstGeom>
          <a:solidFill>
            <a:schemeClr val="accent3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200" b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القائمة</a:t>
            </a:r>
          </a:p>
        </p:txBody>
      </p:sp>
      <p:sp>
        <p:nvSpPr>
          <p:cNvPr id="10" name="الجواب الخاطئ 4">
            <a:extLst>
              <a:ext uri="{FF2B5EF4-FFF2-40B4-BE49-F238E27FC236}">
                <a16:creationId xmlns:a16="http://schemas.microsoft.com/office/drawing/2014/main" id="{5DCEE0AF-6FF8-96A6-F7AF-F08128CAC2BD}"/>
              </a:ext>
            </a:extLst>
          </p:cNvPr>
          <p:cNvSpPr/>
          <p:nvPr/>
        </p:nvSpPr>
        <p:spPr>
          <a:xfrm>
            <a:off x="352226" y="4532562"/>
            <a:ext cx="5341858" cy="1335530"/>
          </a:xfrm>
          <a:prstGeom prst="roundRect">
            <a:avLst>
              <a:gd name="adj" fmla="val 8793"/>
            </a:avLst>
          </a:prstGeom>
          <a:solidFill>
            <a:srgbClr val="071229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28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4- بليون</a:t>
            </a:r>
          </a:p>
        </p:txBody>
      </p:sp>
      <p:sp>
        <p:nvSpPr>
          <p:cNvPr id="35" name="الجواب الخاطئ 3">
            <a:extLst>
              <a:ext uri="{FF2B5EF4-FFF2-40B4-BE49-F238E27FC236}">
                <a16:creationId xmlns:a16="http://schemas.microsoft.com/office/drawing/2014/main" id="{5929ACFE-86B6-6C81-E760-20D19A7A2178}"/>
              </a:ext>
            </a:extLst>
          </p:cNvPr>
          <p:cNvSpPr/>
          <p:nvPr/>
        </p:nvSpPr>
        <p:spPr>
          <a:xfrm>
            <a:off x="6497916" y="4532562"/>
            <a:ext cx="5341858" cy="1335530"/>
          </a:xfrm>
          <a:prstGeom prst="roundRect">
            <a:avLst>
              <a:gd name="adj" fmla="val 8793"/>
            </a:avLst>
          </a:prstGeom>
          <a:solidFill>
            <a:srgbClr val="071229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28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3- ترليون</a:t>
            </a:r>
          </a:p>
        </p:txBody>
      </p:sp>
      <p:sp>
        <p:nvSpPr>
          <p:cNvPr id="12" name="الجواب الخاطئ 2">
            <a:extLst>
              <a:ext uri="{FF2B5EF4-FFF2-40B4-BE49-F238E27FC236}">
                <a16:creationId xmlns:a16="http://schemas.microsoft.com/office/drawing/2014/main" id="{D6982465-FC6D-B97F-2434-835E5FB0105C}"/>
              </a:ext>
            </a:extLst>
          </p:cNvPr>
          <p:cNvSpPr/>
          <p:nvPr/>
        </p:nvSpPr>
        <p:spPr>
          <a:xfrm>
            <a:off x="352226" y="2939628"/>
            <a:ext cx="5341858" cy="1335530"/>
          </a:xfrm>
          <a:prstGeom prst="roundRect">
            <a:avLst>
              <a:gd name="adj" fmla="val 8793"/>
            </a:avLst>
          </a:prstGeom>
          <a:solidFill>
            <a:srgbClr val="071229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28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2- مليون</a:t>
            </a:r>
          </a:p>
        </p:txBody>
      </p:sp>
      <p:sp>
        <p:nvSpPr>
          <p:cNvPr id="34" name="الجواب الصحيح">
            <a:extLst>
              <a:ext uri="{FF2B5EF4-FFF2-40B4-BE49-F238E27FC236}">
                <a16:creationId xmlns:a16="http://schemas.microsoft.com/office/drawing/2014/main" id="{E73C28EE-FC16-C34C-9BC1-E6984F735472}"/>
              </a:ext>
            </a:extLst>
          </p:cNvPr>
          <p:cNvSpPr/>
          <p:nvPr/>
        </p:nvSpPr>
        <p:spPr>
          <a:xfrm>
            <a:off x="6497916" y="2939628"/>
            <a:ext cx="5341858" cy="1335530"/>
          </a:xfrm>
          <a:prstGeom prst="roundRect">
            <a:avLst>
              <a:gd name="adj" fmla="val 8793"/>
            </a:avLst>
          </a:prstGeom>
          <a:solidFill>
            <a:srgbClr val="071229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28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1- مليار</a:t>
            </a:r>
          </a:p>
        </p:txBody>
      </p:sp>
      <p:sp>
        <p:nvSpPr>
          <p:cNvPr id="20" name="السؤال">
            <a:extLst>
              <a:ext uri="{FF2B5EF4-FFF2-40B4-BE49-F238E27FC236}">
                <a16:creationId xmlns:a16="http://schemas.microsoft.com/office/drawing/2014/main" id="{DD8637D5-B037-F558-99C1-FA322795CB5B}"/>
              </a:ext>
            </a:extLst>
          </p:cNvPr>
          <p:cNvSpPr/>
          <p:nvPr/>
        </p:nvSpPr>
        <p:spPr>
          <a:xfrm>
            <a:off x="635042" y="1100054"/>
            <a:ext cx="10921916" cy="1523068"/>
          </a:xfrm>
          <a:prstGeom prst="roundRect">
            <a:avLst>
              <a:gd name="adj" fmla="val 36667"/>
            </a:avLst>
          </a:prstGeom>
          <a:solidFill>
            <a:schemeClr val="tx2">
              <a:lumMod val="10000"/>
            </a:schemeClr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يُقدر عمر الأرض بحوالي 4,54 ...... سنة ؟</a:t>
            </a:r>
          </a:p>
        </p:txBody>
      </p:sp>
      <p:sp>
        <p:nvSpPr>
          <p:cNvPr id="3" name="سؤال ثقافي 1">
            <a:extLst>
              <a:ext uri="{FF2B5EF4-FFF2-40B4-BE49-F238E27FC236}">
                <a16:creationId xmlns:a16="http://schemas.microsoft.com/office/drawing/2014/main" id="{80D0BE42-EA73-A73D-8E2C-032BCC32D473}"/>
              </a:ext>
            </a:extLst>
          </p:cNvPr>
          <p:cNvSpPr/>
          <p:nvPr/>
        </p:nvSpPr>
        <p:spPr>
          <a:xfrm>
            <a:off x="8475406" y="115630"/>
            <a:ext cx="3610529" cy="710279"/>
          </a:xfrm>
          <a:prstGeom prst="roundRect">
            <a:avLst>
              <a:gd name="adj" fmla="val 36667"/>
            </a:avLst>
          </a:prstGeom>
          <a:solidFill>
            <a:srgbClr val="481C35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4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سؤال ثقافي:</a:t>
            </a:r>
          </a:p>
        </p:txBody>
      </p:sp>
      <p:pic>
        <p:nvPicPr>
          <p:cNvPr id="2" name="وسائط1">
            <a:hlinkClick r:id="" action="ppaction://media"/>
            <a:extLst>
              <a:ext uri="{FF2B5EF4-FFF2-40B4-BE49-F238E27FC236}">
                <a16:creationId xmlns:a16="http://schemas.microsoft.com/office/drawing/2014/main" id="{E48C6B9F-64A5-DCA2-9E02-641621FEBEA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30832" t="16879" r="30460" b="11581"/>
          <a:stretch>
            <a:fillRect/>
          </a:stretch>
        </p:blipFill>
        <p:spPr>
          <a:xfrm>
            <a:off x="66662" y="0"/>
            <a:ext cx="1075174" cy="1089598"/>
          </a:xfrm>
          <a:prstGeom prst="ellipse">
            <a:avLst/>
          </a:prstGeom>
        </p:spPr>
      </p:pic>
      <p:sp>
        <p:nvSpPr>
          <p:cNvPr id="4" name="مربع نص 3">
            <a:extLst>
              <a:ext uri="{FF2B5EF4-FFF2-40B4-BE49-F238E27FC236}">
                <a16:creationId xmlns:a16="http://schemas.microsoft.com/office/drawing/2014/main" id="{B8D7B0E3-49B7-66D8-BD49-B3913939CEE4}"/>
              </a:ext>
            </a:extLst>
          </p:cNvPr>
          <p:cNvSpPr txBox="1"/>
          <p:nvPr/>
        </p:nvSpPr>
        <p:spPr>
          <a:xfrm>
            <a:off x="4033158" y="6488668"/>
            <a:ext cx="6128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latin typeface="Yu Mincho Light" panose="02020300000000000000" pitchFamily="18" charset="-128"/>
                <a:ea typeface="Yu Mincho Light" panose="02020300000000000000" pitchFamily="18" charset="-128"/>
              </a:rPr>
              <a:t>2024 </a:t>
            </a:r>
            <a:r>
              <a:rPr lang="ar-SA">
                <a:latin typeface="Yu Mincho Light" panose="02020300000000000000" pitchFamily="18" charset="-128"/>
                <a:ea typeface="Yu Mincho Light" panose="02020300000000000000" pitchFamily="18" charset="-128"/>
              </a:rPr>
              <a:t>   جميع الحقوق محفوظة لمتجر صندوق المسابقات© </a:t>
            </a:r>
            <a:r>
              <a:rPr lang="en-US">
                <a:latin typeface="Yu Mincho Light" panose="02020300000000000000" pitchFamily="18" charset="-128"/>
                <a:ea typeface="Yu Mincho Light" panose="02020300000000000000" pitchFamily="18" charset="-128"/>
              </a:rPr>
              <a:t> </a:t>
            </a:r>
            <a:endParaRPr lang="ar-SA"/>
          </a:p>
        </p:txBody>
      </p:sp>
      <p:pic>
        <p:nvPicPr>
          <p:cNvPr id="5" name="صورة 4">
            <a:extLst>
              <a:ext uri="{FF2B5EF4-FFF2-40B4-BE49-F238E27FC236}">
                <a16:creationId xmlns:a16="http://schemas.microsoft.com/office/drawing/2014/main" id="{E94407A7-16C8-5AA0-34C2-290A7920B7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65380" y="5616589"/>
            <a:ext cx="1620556" cy="1620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638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55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8552"/>
                            </p:stCondLst>
                            <p:childTnLst>
                              <p:par>
                                <p:cTn id="8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6600"/>
                                      </p:to>
                                    </p:animClr>
                                    <p:set>
                                      <p:cBhvr>
                                        <p:cTn id="1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421616"/>
                                      </p:to>
                                    </p:animClr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421616"/>
                                      </p:to>
                                    </p:animClr>
                                    <p:set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421616"/>
                                      </p:to>
                                    </p:animClr>
                                    <p:set>
                                      <p:cBhvr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4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pct40">
          <a:fgClr>
            <a:schemeClr val="bg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3F9AE84-FC95-AC98-BA44-B065D06E2F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مستطيل: زوايا مستديرة 2">
            <a:extLst>
              <a:ext uri="{FF2B5EF4-FFF2-40B4-BE49-F238E27FC236}">
                <a16:creationId xmlns:a16="http://schemas.microsoft.com/office/drawing/2014/main" id="{20C798FF-C26E-586E-9B71-1F891BA84EEA}"/>
              </a:ext>
            </a:extLst>
          </p:cNvPr>
          <p:cNvSpPr/>
          <p:nvPr/>
        </p:nvSpPr>
        <p:spPr>
          <a:xfrm>
            <a:off x="2910349" y="559202"/>
            <a:ext cx="6371302" cy="1032389"/>
          </a:xfrm>
          <a:prstGeom prst="roundRect">
            <a:avLst>
              <a:gd name="adj" fmla="val 36667"/>
            </a:avLst>
          </a:prstGeom>
          <a:solidFill>
            <a:srgbClr val="481C35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5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اختر نوع السؤال </a:t>
            </a:r>
          </a:p>
        </p:txBody>
      </p:sp>
      <p:sp>
        <p:nvSpPr>
          <p:cNvPr id="8" name="مستطيل: زوايا مستديرة 7">
            <a:hlinkClick r:id="rId2" action="ppaction://hlinksldjump"/>
            <a:extLst>
              <a:ext uri="{FF2B5EF4-FFF2-40B4-BE49-F238E27FC236}">
                <a16:creationId xmlns:a16="http://schemas.microsoft.com/office/drawing/2014/main" id="{57F6CB8A-B7B3-1EC3-EBEF-05F17E17A146}"/>
              </a:ext>
            </a:extLst>
          </p:cNvPr>
          <p:cNvSpPr/>
          <p:nvPr/>
        </p:nvSpPr>
        <p:spPr>
          <a:xfrm>
            <a:off x="8401858" y="2437866"/>
            <a:ext cx="3240000" cy="1080000"/>
          </a:xfrm>
          <a:prstGeom prst="roundRect">
            <a:avLst>
              <a:gd name="adj" fmla="val 36667"/>
            </a:avLst>
          </a:prstGeom>
          <a:solidFill>
            <a:srgbClr val="071229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4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ثقافي</a:t>
            </a:r>
          </a:p>
        </p:txBody>
      </p:sp>
      <p:sp>
        <p:nvSpPr>
          <p:cNvPr id="9" name="مستطيل: زوايا مستديرة 8">
            <a:hlinkClick r:id="rId3" action="ppaction://hlinksldjump"/>
            <a:extLst>
              <a:ext uri="{FF2B5EF4-FFF2-40B4-BE49-F238E27FC236}">
                <a16:creationId xmlns:a16="http://schemas.microsoft.com/office/drawing/2014/main" id="{AF81B941-7501-B4FE-B8E1-21C4D31D4956}"/>
              </a:ext>
            </a:extLst>
          </p:cNvPr>
          <p:cNvSpPr/>
          <p:nvPr/>
        </p:nvSpPr>
        <p:spPr>
          <a:xfrm>
            <a:off x="4476000" y="2460493"/>
            <a:ext cx="3240000" cy="1080000"/>
          </a:xfrm>
          <a:prstGeom prst="roundRect">
            <a:avLst>
              <a:gd name="adj" fmla="val 36667"/>
            </a:avLst>
          </a:prstGeom>
          <a:solidFill>
            <a:srgbClr val="071229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4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ديني</a:t>
            </a:r>
          </a:p>
        </p:txBody>
      </p:sp>
      <p:sp>
        <p:nvSpPr>
          <p:cNvPr id="10" name="مستطيل: زوايا مستديرة 9">
            <a:hlinkClick r:id="rId4" action="ppaction://hlinksldjump"/>
            <a:extLst>
              <a:ext uri="{FF2B5EF4-FFF2-40B4-BE49-F238E27FC236}">
                <a16:creationId xmlns:a16="http://schemas.microsoft.com/office/drawing/2014/main" id="{7DDD7AAE-6906-7D17-A0F9-55834D035FBE}"/>
              </a:ext>
            </a:extLst>
          </p:cNvPr>
          <p:cNvSpPr/>
          <p:nvPr/>
        </p:nvSpPr>
        <p:spPr>
          <a:xfrm>
            <a:off x="550142" y="2471057"/>
            <a:ext cx="3240000" cy="1080000"/>
          </a:xfrm>
          <a:prstGeom prst="roundRect">
            <a:avLst>
              <a:gd name="adj" fmla="val 36667"/>
            </a:avLst>
          </a:prstGeom>
          <a:solidFill>
            <a:srgbClr val="071229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4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رياضي</a:t>
            </a:r>
          </a:p>
        </p:txBody>
      </p:sp>
      <p:sp>
        <p:nvSpPr>
          <p:cNvPr id="11" name="مستطيل: زوايا مستديرة 10">
            <a:hlinkClick r:id="rId5" action="ppaction://hlinksldjump"/>
            <a:extLst>
              <a:ext uri="{FF2B5EF4-FFF2-40B4-BE49-F238E27FC236}">
                <a16:creationId xmlns:a16="http://schemas.microsoft.com/office/drawing/2014/main" id="{0DAA922C-4186-5CC6-AC13-FE655EB5AD62}"/>
              </a:ext>
            </a:extLst>
          </p:cNvPr>
          <p:cNvSpPr/>
          <p:nvPr/>
        </p:nvSpPr>
        <p:spPr>
          <a:xfrm>
            <a:off x="8401858" y="4364141"/>
            <a:ext cx="3240000" cy="1080000"/>
          </a:xfrm>
          <a:prstGeom prst="roundRect">
            <a:avLst>
              <a:gd name="adj" fmla="val 36667"/>
            </a:avLst>
          </a:prstGeom>
          <a:solidFill>
            <a:srgbClr val="071229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اعلام دول</a:t>
            </a:r>
          </a:p>
        </p:txBody>
      </p:sp>
      <p:sp>
        <p:nvSpPr>
          <p:cNvPr id="31" name="مستطيل: زوايا مستديرة 30">
            <a:hlinkClick r:id="rId6" action="ppaction://hlinksldjump"/>
            <a:extLst>
              <a:ext uri="{FF2B5EF4-FFF2-40B4-BE49-F238E27FC236}">
                <a16:creationId xmlns:a16="http://schemas.microsoft.com/office/drawing/2014/main" id="{28B450D2-083D-061B-9C06-DEC4538D85D9}"/>
              </a:ext>
            </a:extLst>
          </p:cNvPr>
          <p:cNvSpPr/>
          <p:nvPr/>
        </p:nvSpPr>
        <p:spPr>
          <a:xfrm>
            <a:off x="550142" y="4373297"/>
            <a:ext cx="3240000" cy="1080000"/>
          </a:xfrm>
          <a:prstGeom prst="roundRect">
            <a:avLst>
              <a:gd name="adj" fmla="val 36667"/>
            </a:avLst>
          </a:prstGeom>
          <a:solidFill>
            <a:srgbClr val="071229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بدون كلام</a:t>
            </a:r>
          </a:p>
        </p:txBody>
      </p:sp>
      <p:sp>
        <p:nvSpPr>
          <p:cNvPr id="32" name="مستطيل: زوايا مستديرة 31">
            <a:hlinkClick r:id="rId7" action="ppaction://hlinksldjump"/>
            <a:extLst>
              <a:ext uri="{FF2B5EF4-FFF2-40B4-BE49-F238E27FC236}">
                <a16:creationId xmlns:a16="http://schemas.microsoft.com/office/drawing/2014/main" id="{50814C64-B7A8-A7D8-316C-8B7F6128DA94}"/>
              </a:ext>
            </a:extLst>
          </p:cNvPr>
          <p:cNvSpPr/>
          <p:nvPr/>
        </p:nvSpPr>
        <p:spPr>
          <a:xfrm>
            <a:off x="4476000" y="4373297"/>
            <a:ext cx="3240000" cy="1080000"/>
          </a:xfrm>
          <a:prstGeom prst="roundRect">
            <a:avLst>
              <a:gd name="adj" fmla="val 36667"/>
            </a:avLst>
          </a:prstGeom>
          <a:solidFill>
            <a:srgbClr val="071229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خمن الشعار الصحيح</a:t>
            </a:r>
          </a:p>
        </p:txBody>
      </p:sp>
      <p:pic>
        <p:nvPicPr>
          <p:cNvPr id="2" name="صورة 1">
            <a:extLst>
              <a:ext uri="{FF2B5EF4-FFF2-40B4-BE49-F238E27FC236}">
                <a16:creationId xmlns:a16="http://schemas.microsoft.com/office/drawing/2014/main" id="{7F2C5040-DE74-AC8E-9FD4-0AD45AA69DD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172" y="-344940"/>
            <a:ext cx="2158549" cy="2158549"/>
          </a:xfrm>
          <a:prstGeom prst="rect">
            <a:avLst/>
          </a:prstGeom>
        </p:spPr>
      </p:pic>
      <p:sp>
        <p:nvSpPr>
          <p:cNvPr id="4" name="مربع نص 3">
            <a:extLst>
              <a:ext uri="{FF2B5EF4-FFF2-40B4-BE49-F238E27FC236}">
                <a16:creationId xmlns:a16="http://schemas.microsoft.com/office/drawing/2014/main" id="{1FB95B74-8296-559B-17A4-82F432FC5B1F}"/>
              </a:ext>
            </a:extLst>
          </p:cNvPr>
          <p:cNvSpPr txBox="1"/>
          <p:nvPr/>
        </p:nvSpPr>
        <p:spPr>
          <a:xfrm>
            <a:off x="3893202" y="6390696"/>
            <a:ext cx="6128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latin typeface="Yu Mincho Light" panose="02020300000000000000" pitchFamily="18" charset="-128"/>
                <a:ea typeface="Yu Mincho Light" panose="02020300000000000000" pitchFamily="18" charset="-128"/>
              </a:rPr>
              <a:t>2024 </a:t>
            </a:r>
            <a:r>
              <a:rPr lang="ar-SA">
                <a:latin typeface="Yu Mincho Light" panose="02020300000000000000" pitchFamily="18" charset="-128"/>
                <a:ea typeface="Yu Mincho Light" panose="02020300000000000000" pitchFamily="18" charset="-128"/>
              </a:rPr>
              <a:t>   جميع الحقوق محفوظة لمتجر صندوق المسابقات© </a:t>
            </a:r>
            <a:r>
              <a:rPr lang="en-US">
                <a:latin typeface="Yu Mincho Light" panose="02020300000000000000" pitchFamily="18" charset="-128"/>
                <a:ea typeface="Yu Mincho Light" panose="02020300000000000000" pitchFamily="18" charset="-128"/>
              </a:rPr>
              <a:t> </a:t>
            </a:r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34632442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pct40">
          <a:fgClr>
            <a:schemeClr val="bg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840249E-000F-4FC9-9075-7E562325A7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القائمة">
            <a:hlinkClick r:id="rId4" action="ppaction://hlinksldjump"/>
            <a:extLst>
              <a:ext uri="{FF2B5EF4-FFF2-40B4-BE49-F238E27FC236}">
                <a16:creationId xmlns:a16="http://schemas.microsoft.com/office/drawing/2014/main" id="{BB6EC827-3374-EE69-DEFD-DB7EC47CD6B9}"/>
              </a:ext>
            </a:extLst>
          </p:cNvPr>
          <p:cNvSpPr/>
          <p:nvPr/>
        </p:nvSpPr>
        <p:spPr>
          <a:xfrm>
            <a:off x="175245" y="6125497"/>
            <a:ext cx="1732214" cy="602740"/>
          </a:xfrm>
          <a:prstGeom prst="roundRect">
            <a:avLst>
              <a:gd name="adj" fmla="val 36667"/>
            </a:avLst>
          </a:prstGeom>
          <a:solidFill>
            <a:schemeClr val="accent3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200" b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القائمة</a:t>
            </a:r>
          </a:p>
        </p:txBody>
      </p:sp>
      <p:sp>
        <p:nvSpPr>
          <p:cNvPr id="10" name="الجواب الخاطئ 4">
            <a:extLst>
              <a:ext uri="{FF2B5EF4-FFF2-40B4-BE49-F238E27FC236}">
                <a16:creationId xmlns:a16="http://schemas.microsoft.com/office/drawing/2014/main" id="{5DCEE0AF-6FF8-96A6-F7AF-F08128CAC2BD}"/>
              </a:ext>
            </a:extLst>
          </p:cNvPr>
          <p:cNvSpPr/>
          <p:nvPr/>
        </p:nvSpPr>
        <p:spPr>
          <a:xfrm>
            <a:off x="6497916" y="2939628"/>
            <a:ext cx="5341858" cy="1335530"/>
          </a:xfrm>
          <a:prstGeom prst="roundRect">
            <a:avLst>
              <a:gd name="adj" fmla="val 8793"/>
            </a:avLst>
          </a:prstGeom>
          <a:solidFill>
            <a:srgbClr val="071229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28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1- العراق</a:t>
            </a:r>
          </a:p>
        </p:txBody>
      </p:sp>
      <p:sp>
        <p:nvSpPr>
          <p:cNvPr id="35" name="الجواب الخاطئ 3">
            <a:extLst>
              <a:ext uri="{FF2B5EF4-FFF2-40B4-BE49-F238E27FC236}">
                <a16:creationId xmlns:a16="http://schemas.microsoft.com/office/drawing/2014/main" id="{5929ACFE-86B6-6C81-E760-20D19A7A2178}"/>
              </a:ext>
            </a:extLst>
          </p:cNvPr>
          <p:cNvSpPr/>
          <p:nvPr/>
        </p:nvSpPr>
        <p:spPr>
          <a:xfrm>
            <a:off x="6497916" y="4532562"/>
            <a:ext cx="5341858" cy="1335530"/>
          </a:xfrm>
          <a:prstGeom prst="roundRect">
            <a:avLst>
              <a:gd name="adj" fmla="val 8793"/>
            </a:avLst>
          </a:prstGeom>
          <a:solidFill>
            <a:srgbClr val="071229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28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3- مصر</a:t>
            </a:r>
          </a:p>
        </p:txBody>
      </p:sp>
      <p:sp>
        <p:nvSpPr>
          <p:cNvPr id="12" name="الجواب الخاطئ 2">
            <a:extLst>
              <a:ext uri="{FF2B5EF4-FFF2-40B4-BE49-F238E27FC236}">
                <a16:creationId xmlns:a16="http://schemas.microsoft.com/office/drawing/2014/main" id="{D6982465-FC6D-B97F-2434-835E5FB0105C}"/>
              </a:ext>
            </a:extLst>
          </p:cNvPr>
          <p:cNvSpPr/>
          <p:nvPr/>
        </p:nvSpPr>
        <p:spPr>
          <a:xfrm>
            <a:off x="352226" y="2939628"/>
            <a:ext cx="5341858" cy="1335530"/>
          </a:xfrm>
          <a:prstGeom prst="roundRect">
            <a:avLst>
              <a:gd name="adj" fmla="val 8793"/>
            </a:avLst>
          </a:prstGeom>
          <a:solidFill>
            <a:srgbClr val="071229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28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2- الجزائر</a:t>
            </a:r>
          </a:p>
        </p:txBody>
      </p:sp>
      <p:sp>
        <p:nvSpPr>
          <p:cNvPr id="34" name="الجواب الصحيح">
            <a:extLst>
              <a:ext uri="{FF2B5EF4-FFF2-40B4-BE49-F238E27FC236}">
                <a16:creationId xmlns:a16="http://schemas.microsoft.com/office/drawing/2014/main" id="{E73C28EE-FC16-C34C-9BC1-E6984F735472}"/>
              </a:ext>
            </a:extLst>
          </p:cNvPr>
          <p:cNvSpPr/>
          <p:nvPr/>
        </p:nvSpPr>
        <p:spPr>
          <a:xfrm>
            <a:off x="352226" y="4532562"/>
            <a:ext cx="5341858" cy="1335530"/>
          </a:xfrm>
          <a:prstGeom prst="roundRect">
            <a:avLst>
              <a:gd name="adj" fmla="val 8793"/>
            </a:avLst>
          </a:prstGeom>
          <a:solidFill>
            <a:srgbClr val="071229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28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4- السعودية</a:t>
            </a:r>
          </a:p>
        </p:txBody>
      </p:sp>
      <p:sp>
        <p:nvSpPr>
          <p:cNvPr id="20" name="السؤال">
            <a:extLst>
              <a:ext uri="{FF2B5EF4-FFF2-40B4-BE49-F238E27FC236}">
                <a16:creationId xmlns:a16="http://schemas.microsoft.com/office/drawing/2014/main" id="{DD8637D5-B037-F558-99C1-FA322795CB5B}"/>
              </a:ext>
            </a:extLst>
          </p:cNvPr>
          <p:cNvSpPr/>
          <p:nvPr/>
        </p:nvSpPr>
        <p:spPr>
          <a:xfrm>
            <a:off x="635042" y="1100054"/>
            <a:ext cx="10921916" cy="1523068"/>
          </a:xfrm>
          <a:prstGeom prst="roundRect">
            <a:avLst>
              <a:gd name="adj" fmla="val 36667"/>
            </a:avLst>
          </a:prstGeom>
          <a:solidFill>
            <a:schemeClr val="tx2">
              <a:lumMod val="10000"/>
            </a:schemeClr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ثاني أكبر دولة عربية من حيث المساحة هي ...؟</a:t>
            </a:r>
          </a:p>
        </p:txBody>
      </p:sp>
      <p:sp>
        <p:nvSpPr>
          <p:cNvPr id="3" name="سؤال ثقافي 1">
            <a:extLst>
              <a:ext uri="{FF2B5EF4-FFF2-40B4-BE49-F238E27FC236}">
                <a16:creationId xmlns:a16="http://schemas.microsoft.com/office/drawing/2014/main" id="{80D0BE42-EA73-A73D-8E2C-032BCC32D473}"/>
              </a:ext>
            </a:extLst>
          </p:cNvPr>
          <p:cNvSpPr/>
          <p:nvPr/>
        </p:nvSpPr>
        <p:spPr>
          <a:xfrm>
            <a:off x="8475406" y="115630"/>
            <a:ext cx="3610529" cy="710279"/>
          </a:xfrm>
          <a:prstGeom prst="roundRect">
            <a:avLst>
              <a:gd name="adj" fmla="val 36667"/>
            </a:avLst>
          </a:prstGeom>
          <a:solidFill>
            <a:srgbClr val="481C35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4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سؤال ثقافي:</a:t>
            </a:r>
          </a:p>
        </p:txBody>
      </p:sp>
      <p:pic>
        <p:nvPicPr>
          <p:cNvPr id="2" name="وسائط1">
            <a:hlinkClick r:id="" action="ppaction://media"/>
            <a:extLst>
              <a:ext uri="{FF2B5EF4-FFF2-40B4-BE49-F238E27FC236}">
                <a16:creationId xmlns:a16="http://schemas.microsoft.com/office/drawing/2014/main" id="{E48C6B9F-64A5-DCA2-9E02-641621FEBEA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30832" t="16879" r="30460" b="11581"/>
          <a:stretch>
            <a:fillRect/>
          </a:stretch>
        </p:blipFill>
        <p:spPr>
          <a:xfrm>
            <a:off x="66662" y="0"/>
            <a:ext cx="1075174" cy="1089598"/>
          </a:xfrm>
          <a:prstGeom prst="ellipse">
            <a:avLst/>
          </a:prstGeom>
        </p:spPr>
      </p:pic>
      <p:sp>
        <p:nvSpPr>
          <p:cNvPr id="4" name="مربع نص 3">
            <a:extLst>
              <a:ext uri="{FF2B5EF4-FFF2-40B4-BE49-F238E27FC236}">
                <a16:creationId xmlns:a16="http://schemas.microsoft.com/office/drawing/2014/main" id="{3361C819-C414-5684-3462-5E2C0C496F8C}"/>
              </a:ext>
            </a:extLst>
          </p:cNvPr>
          <p:cNvSpPr txBox="1"/>
          <p:nvPr/>
        </p:nvSpPr>
        <p:spPr>
          <a:xfrm>
            <a:off x="4033158" y="6488668"/>
            <a:ext cx="6128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latin typeface="Yu Mincho Light" panose="02020300000000000000" pitchFamily="18" charset="-128"/>
                <a:ea typeface="Yu Mincho Light" panose="02020300000000000000" pitchFamily="18" charset="-128"/>
              </a:rPr>
              <a:t>2024 </a:t>
            </a:r>
            <a:r>
              <a:rPr lang="ar-SA">
                <a:latin typeface="Yu Mincho Light" panose="02020300000000000000" pitchFamily="18" charset="-128"/>
                <a:ea typeface="Yu Mincho Light" panose="02020300000000000000" pitchFamily="18" charset="-128"/>
              </a:rPr>
              <a:t>   جميع الحقوق محفوظة لمتجر صندوق المسابقات© </a:t>
            </a:r>
            <a:r>
              <a:rPr lang="en-US">
                <a:latin typeface="Yu Mincho Light" panose="02020300000000000000" pitchFamily="18" charset="-128"/>
                <a:ea typeface="Yu Mincho Light" panose="02020300000000000000" pitchFamily="18" charset="-128"/>
              </a:rPr>
              <a:t> </a:t>
            </a:r>
            <a:endParaRPr lang="ar-SA"/>
          </a:p>
        </p:txBody>
      </p:sp>
      <p:pic>
        <p:nvPicPr>
          <p:cNvPr id="5" name="صورة 4">
            <a:extLst>
              <a:ext uri="{FF2B5EF4-FFF2-40B4-BE49-F238E27FC236}">
                <a16:creationId xmlns:a16="http://schemas.microsoft.com/office/drawing/2014/main" id="{E739247F-D0FF-9F93-ABB0-A409D915EA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65380" y="5616589"/>
            <a:ext cx="1620556" cy="1620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553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55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8552"/>
                            </p:stCondLst>
                            <p:childTnLst>
                              <p:par>
                                <p:cTn id="8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6600"/>
                                      </p:to>
                                    </p:animClr>
                                    <p:set>
                                      <p:cBhvr>
                                        <p:cTn id="1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421616"/>
                                      </p:to>
                                    </p:animClr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421616"/>
                                      </p:to>
                                    </p:animClr>
                                    <p:set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421616"/>
                                      </p:to>
                                    </p:animClr>
                                    <p:set>
                                      <p:cBhvr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4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pct40">
          <a:fgClr>
            <a:schemeClr val="bg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840249E-000F-4FC9-9075-7E562325A7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القائمة">
            <a:hlinkClick r:id="rId4" action="ppaction://hlinksldjump"/>
            <a:extLst>
              <a:ext uri="{FF2B5EF4-FFF2-40B4-BE49-F238E27FC236}">
                <a16:creationId xmlns:a16="http://schemas.microsoft.com/office/drawing/2014/main" id="{BB6EC827-3374-EE69-DEFD-DB7EC47CD6B9}"/>
              </a:ext>
            </a:extLst>
          </p:cNvPr>
          <p:cNvSpPr/>
          <p:nvPr/>
        </p:nvSpPr>
        <p:spPr>
          <a:xfrm>
            <a:off x="175245" y="6125497"/>
            <a:ext cx="1732214" cy="602740"/>
          </a:xfrm>
          <a:prstGeom prst="roundRect">
            <a:avLst>
              <a:gd name="adj" fmla="val 36667"/>
            </a:avLst>
          </a:prstGeom>
          <a:solidFill>
            <a:schemeClr val="accent3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200" b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القائمة</a:t>
            </a:r>
          </a:p>
        </p:txBody>
      </p:sp>
      <p:sp>
        <p:nvSpPr>
          <p:cNvPr id="10" name="الجواب الخاطئ 4">
            <a:extLst>
              <a:ext uri="{FF2B5EF4-FFF2-40B4-BE49-F238E27FC236}">
                <a16:creationId xmlns:a16="http://schemas.microsoft.com/office/drawing/2014/main" id="{5DCEE0AF-6FF8-96A6-F7AF-F08128CAC2BD}"/>
              </a:ext>
            </a:extLst>
          </p:cNvPr>
          <p:cNvSpPr/>
          <p:nvPr/>
        </p:nvSpPr>
        <p:spPr>
          <a:xfrm>
            <a:off x="352226" y="4532562"/>
            <a:ext cx="5341858" cy="1335530"/>
          </a:xfrm>
          <a:prstGeom prst="roundRect">
            <a:avLst>
              <a:gd name="adj" fmla="val 8793"/>
            </a:avLst>
          </a:prstGeom>
          <a:solidFill>
            <a:srgbClr val="071229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28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م</a:t>
            </a:r>
            <a:r>
              <a:rPr lang="en-US" sz="28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1929 </a:t>
            </a:r>
            <a:r>
              <a:rPr lang="ar-SA" sz="28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4-  سنة</a:t>
            </a:r>
            <a:r>
              <a:rPr lang="en-US" sz="28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endParaRPr lang="ar-SA" sz="28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5" name="الجواب الخاطئ 3">
            <a:extLst>
              <a:ext uri="{FF2B5EF4-FFF2-40B4-BE49-F238E27FC236}">
                <a16:creationId xmlns:a16="http://schemas.microsoft.com/office/drawing/2014/main" id="{5929ACFE-86B6-6C81-E760-20D19A7A2178}"/>
              </a:ext>
            </a:extLst>
          </p:cNvPr>
          <p:cNvSpPr/>
          <p:nvPr/>
        </p:nvSpPr>
        <p:spPr>
          <a:xfrm>
            <a:off x="6497916" y="4532562"/>
            <a:ext cx="5341858" cy="1335530"/>
          </a:xfrm>
          <a:prstGeom prst="roundRect">
            <a:avLst>
              <a:gd name="adj" fmla="val 8793"/>
            </a:avLst>
          </a:prstGeom>
          <a:solidFill>
            <a:srgbClr val="071229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28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م</a:t>
            </a:r>
            <a:r>
              <a:rPr lang="en-US" sz="28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1930 </a:t>
            </a:r>
            <a:r>
              <a:rPr lang="ar-SA" sz="28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3-  سنة</a:t>
            </a:r>
            <a:r>
              <a:rPr lang="en-US" sz="28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endParaRPr lang="ar-SA" sz="28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" name="الجواب الخاطئ 2">
            <a:extLst>
              <a:ext uri="{FF2B5EF4-FFF2-40B4-BE49-F238E27FC236}">
                <a16:creationId xmlns:a16="http://schemas.microsoft.com/office/drawing/2014/main" id="{D6982465-FC6D-B97F-2434-835E5FB0105C}"/>
              </a:ext>
            </a:extLst>
          </p:cNvPr>
          <p:cNvSpPr/>
          <p:nvPr/>
        </p:nvSpPr>
        <p:spPr>
          <a:xfrm>
            <a:off x="6497916" y="2939628"/>
            <a:ext cx="5341858" cy="1335530"/>
          </a:xfrm>
          <a:prstGeom prst="roundRect">
            <a:avLst>
              <a:gd name="adj" fmla="val 8793"/>
            </a:avLst>
          </a:prstGeom>
          <a:solidFill>
            <a:srgbClr val="071229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28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م</a:t>
            </a:r>
            <a:r>
              <a:rPr lang="en-US" sz="28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1920 </a:t>
            </a:r>
            <a:r>
              <a:rPr lang="ar-SA" sz="28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1-  سنة</a:t>
            </a:r>
            <a:r>
              <a:rPr lang="en-US" sz="28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endParaRPr lang="ar-SA" sz="28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4" name="الجواب الصحيح">
            <a:extLst>
              <a:ext uri="{FF2B5EF4-FFF2-40B4-BE49-F238E27FC236}">
                <a16:creationId xmlns:a16="http://schemas.microsoft.com/office/drawing/2014/main" id="{E73C28EE-FC16-C34C-9BC1-E6984F735472}"/>
              </a:ext>
            </a:extLst>
          </p:cNvPr>
          <p:cNvSpPr/>
          <p:nvPr/>
        </p:nvSpPr>
        <p:spPr>
          <a:xfrm>
            <a:off x="352226" y="2939628"/>
            <a:ext cx="5341858" cy="1335530"/>
          </a:xfrm>
          <a:prstGeom prst="roundRect">
            <a:avLst>
              <a:gd name="adj" fmla="val 8793"/>
            </a:avLst>
          </a:prstGeom>
          <a:solidFill>
            <a:srgbClr val="071229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28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م</a:t>
            </a:r>
            <a:r>
              <a:rPr lang="en-US" sz="28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1939 </a:t>
            </a:r>
            <a:r>
              <a:rPr lang="ar-SA" sz="28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2-  سنة</a:t>
            </a:r>
            <a:r>
              <a:rPr lang="en-US" sz="28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endParaRPr lang="ar-SA" sz="28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0" name="السؤال">
            <a:extLst>
              <a:ext uri="{FF2B5EF4-FFF2-40B4-BE49-F238E27FC236}">
                <a16:creationId xmlns:a16="http://schemas.microsoft.com/office/drawing/2014/main" id="{DD8637D5-B037-F558-99C1-FA322795CB5B}"/>
              </a:ext>
            </a:extLst>
          </p:cNvPr>
          <p:cNvSpPr/>
          <p:nvPr/>
        </p:nvSpPr>
        <p:spPr>
          <a:xfrm>
            <a:off x="635042" y="1100054"/>
            <a:ext cx="10921916" cy="1523068"/>
          </a:xfrm>
          <a:prstGeom prst="roundRect">
            <a:avLst>
              <a:gd name="adj" fmla="val 36667"/>
            </a:avLst>
          </a:prstGeom>
          <a:solidFill>
            <a:schemeClr val="tx2">
              <a:lumMod val="10000"/>
            </a:schemeClr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في أي سنة بدأت الحرب العالمة الثانية ؟</a:t>
            </a:r>
          </a:p>
        </p:txBody>
      </p:sp>
      <p:sp>
        <p:nvSpPr>
          <p:cNvPr id="3" name="سؤال ثقافي 1">
            <a:extLst>
              <a:ext uri="{FF2B5EF4-FFF2-40B4-BE49-F238E27FC236}">
                <a16:creationId xmlns:a16="http://schemas.microsoft.com/office/drawing/2014/main" id="{80D0BE42-EA73-A73D-8E2C-032BCC32D473}"/>
              </a:ext>
            </a:extLst>
          </p:cNvPr>
          <p:cNvSpPr/>
          <p:nvPr/>
        </p:nvSpPr>
        <p:spPr>
          <a:xfrm>
            <a:off x="8475406" y="115630"/>
            <a:ext cx="3610529" cy="710279"/>
          </a:xfrm>
          <a:prstGeom prst="roundRect">
            <a:avLst>
              <a:gd name="adj" fmla="val 36667"/>
            </a:avLst>
          </a:prstGeom>
          <a:solidFill>
            <a:srgbClr val="481C35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4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سؤال ثقافي:</a:t>
            </a:r>
          </a:p>
        </p:txBody>
      </p:sp>
      <p:pic>
        <p:nvPicPr>
          <p:cNvPr id="2" name="وسائط1">
            <a:hlinkClick r:id="" action="ppaction://media"/>
            <a:extLst>
              <a:ext uri="{FF2B5EF4-FFF2-40B4-BE49-F238E27FC236}">
                <a16:creationId xmlns:a16="http://schemas.microsoft.com/office/drawing/2014/main" id="{E48C6B9F-64A5-DCA2-9E02-641621FEBEA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30832" t="16879" r="30460" b="11581"/>
          <a:stretch>
            <a:fillRect/>
          </a:stretch>
        </p:blipFill>
        <p:spPr>
          <a:xfrm>
            <a:off x="66662" y="0"/>
            <a:ext cx="1075174" cy="1089598"/>
          </a:xfrm>
          <a:prstGeom prst="ellipse">
            <a:avLst/>
          </a:prstGeom>
        </p:spPr>
      </p:pic>
      <p:sp>
        <p:nvSpPr>
          <p:cNvPr id="4" name="مربع نص 3">
            <a:extLst>
              <a:ext uri="{FF2B5EF4-FFF2-40B4-BE49-F238E27FC236}">
                <a16:creationId xmlns:a16="http://schemas.microsoft.com/office/drawing/2014/main" id="{394131C5-0DCE-D720-19FB-553F634C62AE}"/>
              </a:ext>
            </a:extLst>
          </p:cNvPr>
          <p:cNvSpPr txBox="1"/>
          <p:nvPr/>
        </p:nvSpPr>
        <p:spPr>
          <a:xfrm>
            <a:off x="4033158" y="6488668"/>
            <a:ext cx="6128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latin typeface="Yu Mincho Light" panose="02020300000000000000" pitchFamily="18" charset="-128"/>
                <a:ea typeface="Yu Mincho Light" panose="02020300000000000000" pitchFamily="18" charset="-128"/>
              </a:rPr>
              <a:t>2024 </a:t>
            </a:r>
            <a:r>
              <a:rPr lang="ar-SA">
                <a:latin typeface="Yu Mincho Light" panose="02020300000000000000" pitchFamily="18" charset="-128"/>
                <a:ea typeface="Yu Mincho Light" panose="02020300000000000000" pitchFamily="18" charset="-128"/>
              </a:rPr>
              <a:t>   جميع الحقوق محفوظة لمتجر صندوق المسابقات© </a:t>
            </a:r>
            <a:r>
              <a:rPr lang="en-US">
                <a:latin typeface="Yu Mincho Light" panose="02020300000000000000" pitchFamily="18" charset="-128"/>
                <a:ea typeface="Yu Mincho Light" panose="02020300000000000000" pitchFamily="18" charset="-128"/>
              </a:rPr>
              <a:t> </a:t>
            </a:r>
            <a:endParaRPr lang="ar-SA"/>
          </a:p>
        </p:txBody>
      </p:sp>
      <p:pic>
        <p:nvPicPr>
          <p:cNvPr id="5" name="صورة 4">
            <a:extLst>
              <a:ext uri="{FF2B5EF4-FFF2-40B4-BE49-F238E27FC236}">
                <a16:creationId xmlns:a16="http://schemas.microsoft.com/office/drawing/2014/main" id="{8B757A64-99AE-FA33-EF4E-0340E99009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65380" y="5616589"/>
            <a:ext cx="1620556" cy="1620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57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55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8552"/>
                            </p:stCondLst>
                            <p:childTnLst>
                              <p:par>
                                <p:cTn id="8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6600"/>
                                      </p:to>
                                    </p:animClr>
                                    <p:set>
                                      <p:cBhvr>
                                        <p:cTn id="1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421616"/>
                                      </p:to>
                                    </p:animClr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421616"/>
                                      </p:to>
                                    </p:animClr>
                                    <p:set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421616"/>
                                      </p:to>
                                    </p:animClr>
                                    <p:set>
                                      <p:cBhvr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4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pct40">
          <a:fgClr>
            <a:schemeClr val="bg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840249E-000F-4FC9-9075-7E562325A7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القائمة">
            <a:hlinkClick r:id="rId4" action="ppaction://hlinksldjump"/>
            <a:extLst>
              <a:ext uri="{FF2B5EF4-FFF2-40B4-BE49-F238E27FC236}">
                <a16:creationId xmlns:a16="http://schemas.microsoft.com/office/drawing/2014/main" id="{BB6EC827-3374-EE69-DEFD-DB7EC47CD6B9}"/>
              </a:ext>
            </a:extLst>
          </p:cNvPr>
          <p:cNvSpPr/>
          <p:nvPr/>
        </p:nvSpPr>
        <p:spPr>
          <a:xfrm>
            <a:off x="175245" y="6125497"/>
            <a:ext cx="1732214" cy="602740"/>
          </a:xfrm>
          <a:prstGeom prst="roundRect">
            <a:avLst>
              <a:gd name="adj" fmla="val 36667"/>
            </a:avLst>
          </a:prstGeom>
          <a:solidFill>
            <a:schemeClr val="accent3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200" b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القائمة</a:t>
            </a:r>
          </a:p>
        </p:txBody>
      </p:sp>
      <p:sp>
        <p:nvSpPr>
          <p:cNvPr id="10" name="الجواب الخاطئ 4">
            <a:extLst>
              <a:ext uri="{FF2B5EF4-FFF2-40B4-BE49-F238E27FC236}">
                <a16:creationId xmlns:a16="http://schemas.microsoft.com/office/drawing/2014/main" id="{5DCEE0AF-6FF8-96A6-F7AF-F08128CAC2BD}"/>
              </a:ext>
            </a:extLst>
          </p:cNvPr>
          <p:cNvSpPr/>
          <p:nvPr/>
        </p:nvSpPr>
        <p:spPr>
          <a:xfrm>
            <a:off x="352226" y="4532562"/>
            <a:ext cx="5341858" cy="1335530"/>
          </a:xfrm>
          <a:prstGeom prst="roundRect">
            <a:avLst>
              <a:gd name="adj" fmla="val 8793"/>
            </a:avLst>
          </a:prstGeom>
          <a:solidFill>
            <a:srgbClr val="071229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28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4- ستة نجوم</a:t>
            </a:r>
          </a:p>
        </p:txBody>
      </p:sp>
      <p:sp>
        <p:nvSpPr>
          <p:cNvPr id="35" name="الجواب الخاطئ 3">
            <a:extLst>
              <a:ext uri="{FF2B5EF4-FFF2-40B4-BE49-F238E27FC236}">
                <a16:creationId xmlns:a16="http://schemas.microsoft.com/office/drawing/2014/main" id="{5929ACFE-86B6-6C81-E760-20D19A7A2178}"/>
              </a:ext>
            </a:extLst>
          </p:cNvPr>
          <p:cNvSpPr/>
          <p:nvPr/>
        </p:nvSpPr>
        <p:spPr>
          <a:xfrm>
            <a:off x="6497916" y="2939628"/>
            <a:ext cx="5341858" cy="1335530"/>
          </a:xfrm>
          <a:prstGeom prst="roundRect">
            <a:avLst>
              <a:gd name="adj" fmla="val 8793"/>
            </a:avLst>
          </a:prstGeom>
          <a:solidFill>
            <a:srgbClr val="071229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28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1- ثلاثة نجوم</a:t>
            </a:r>
          </a:p>
        </p:txBody>
      </p:sp>
      <p:sp>
        <p:nvSpPr>
          <p:cNvPr id="12" name="الجواب الخاطئ 2">
            <a:extLst>
              <a:ext uri="{FF2B5EF4-FFF2-40B4-BE49-F238E27FC236}">
                <a16:creationId xmlns:a16="http://schemas.microsoft.com/office/drawing/2014/main" id="{D6982465-FC6D-B97F-2434-835E5FB0105C}"/>
              </a:ext>
            </a:extLst>
          </p:cNvPr>
          <p:cNvSpPr/>
          <p:nvPr/>
        </p:nvSpPr>
        <p:spPr>
          <a:xfrm>
            <a:off x="352226" y="2939628"/>
            <a:ext cx="5341858" cy="1335530"/>
          </a:xfrm>
          <a:prstGeom prst="roundRect">
            <a:avLst>
              <a:gd name="adj" fmla="val 8793"/>
            </a:avLst>
          </a:prstGeom>
          <a:solidFill>
            <a:srgbClr val="071229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28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2- أربعة نجوم</a:t>
            </a:r>
          </a:p>
        </p:txBody>
      </p:sp>
      <p:sp>
        <p:nvSpPr>
          <p:cNvPr id="34" name="الجواب الصحيح">
            <a:extLst>
              <a:ext uri="{FF2B5EF4-FFF2-40B4-BE49-F238E27FC236}">
                <a16:creationId xmlns:a16="http://schemas.microsoft.com/office/drawing/2014/main" id="{E73C28EE-FC16-C34C-9BC1-E6984F735472}"/>
              </a:ext>
            </a:extLst>
          </p:cNvPr>
          <p:cNvSpPr/>
          <p:nvPr/>
        </p:nvSpPr>
        <p:spPr>
          <a:xfrm>
            <a:off x="6497916" y="4532562"/>
            <a:ext cx="5341858" cy="1335530"/>
          </a:xfrm>
          <a:prstGeom prst="roundRect">
            <a:avLst>
              <a:gd name="adj" fmla="val 8793"/>
            </a:avLst>
          </a:prstGeom>
          <a:solidFill>
            <a:srgbClr val="071229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28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3- خمسة نجوم</a:t>
            </a:r>
          </a:p>
        </p:txBody>
      </p:sp>
      <p:sp>
        <p:nvSpPr>
          <p:cNvPr id="20" name="السؤال">
            <a:extLst>
              <a:ext uri="{FF2B5EF4-FFF2-40B4-BE49-F238E27FC236}">
                <a16:creationId xmlns:a16="http://schemas.microsoft.com/office/drawing/2014/main" id="{DD8637D5-B037-F558-99C1-FA322795CB5B}"/>
              </a:ext>
            </a:extLst>
          </p:cNvPr>
          <p:cNvSpPr/>
          <p:nvPr/>
        </p:nvSpPr>
        <p:spPr>
          <a:xfrm>
            <a:off x="635042" y="1100054"/>
            <a:ext cx="10921916" cy="1523068"/>
          </a:xfrm>
          <a:prstGeom prst="roundRect">
            <a:avLst>
              <a:gd name="adj" fmla="val 36667"/>
            </a:avLst>
          </a:prstGeom>
          <a:solidFill>
            <a:schemeClr val="tx2">
              <a:lumMod val="10000"/>
            </a:schemeClr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كم عدد النجوم الموجودة في علم الصين ؟</a:t>
            </a:r>
          </a:p>
        </p:txBody>
      </p:sp>
      <p:sp>
        <p:nvSpPr>
          <p:cNvPr id="3" name="سؤال ثقافي 1">
            <a:extLst>
              <a:ext uri="{FF2B5EF4-FFF2-40B4-BE49-F238E27FC236}">
                <a16:creationId xmlns:a16="http://schemas.microsoft.com/office/drawing/2014/main" id="{80D0BE42-EA73-A73D-8E2C-032BCC32D473}"/>
              </a:ext>
            </a:extLst>
          </p:cNvPr>
          <p:cNvSpPr/>
          <p:nvPr/>
        </p:nvSpPr>
        <p:spPr>
          <a:xfrm>
            <a:off x="8475406" y="115630"/>
            <a:ext cx="3610529" cy="710279"/>
          </a:xfrm>
          <a:prstGeom prst="roundRect">
            <a:avLst>
              <a:gd name="adj" fmla="val 36667"/>
            </a:avLst>
          </a:prstGeom>
          <a:solidFill>
            <a:srgbClr val="481C35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4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سؤال ثقافي:</a:t>
            </a:r>
          </a:p>
        </p:txBody>
      </p:sp>
      <p:pic>
        <p:nvPicPr>
          <p:cNvPr id="2" name="وسائط1">
            <a:hlinkClick r:id="" action="ppaction://media"/>
            <a:extLst>
              <a:ext uri="{FF2B5EF4-FFF2-40B4-BE49-F238E27FC236}">
                <a16:creationId xmlns:a16="http://schemas.microsoft.com/office/drawing/2014/main" id="{E48C6B9F-64A5-DCA2-9E02-641621FEBEA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30832" t="16879" r="30460" b="11581"/>
          <a:stretch>
            <a:fillRect/>
          </a:stretch>
        </p:blipFill>
        <p:spPr>
          <a:xfrm>
            <a:off x="66662" y="0"/>
            <a:ext cx="1075174" cy="1089598"/>
          </a:xfrm>
          <a:prstGeom prst="ellipse">
            <a:avLst/>
          </a:prstGeom>
        </p:spPr>
      </p:pic>
      <p:sp>
        <p:nvSpPr>
          <p:cNvPr id="4" name="مربع نص 3">
            <a:extLst>
              <a:ext uri="{FF2B5EF4-FFF2-40B4-BE49-F238E27FC236}">
                <a16:creationId xmlns:a16="http://schemas.microsoft.com/office/drawing/2014/main" id="{F44A1960-E0C8-CF90-8BFC-04C72B55379B}"/>
              </a:ext>
            </a:extLst>
          </p:cNvPr>
          <p:cNvSpPr txBox="1"/>
          <p:nvPr/>
        </p:nvSpPr>
        <p:spPr>
          <a:xfrm>
            <a:off x="4033158" y="6488668"/>
            <a:ext cx="6128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latin typeface="Yu Mincho Light" panose="02020300000000000000" pitchFamily="18" charset="-128"/>
                <a:ea typeface="Yu Mincho Light" panose="02020300000000000000" pitchFamily="18" charset="-128"/>
              </a:rPr>
              <a:t>2024 </a:t>
            </a:r>
            <a:r>
              <a:rPr lang="ar-SA">
                <a:latin typeface="Yu Mincho Light" panose="02020300000000000000" pitchFamily="18" charset="-128"/>
                <a:ea typeface="Yu Mincho Light" panose="02020300000000000000" pitchFamily="18" charset="-128"/>
              </a:rPr>
              <a:t>   جميع الحقوق محفوظة لمتجر صندوق المسابقات© </a:t>
            </a:r>
            <a:r>
              <a:rPr lang="en-US">
                <a:latin typeface="Yu Mincho Light" panose="02020300000000000000" pitchFamily="18" charset="-128"/>
                <a:ea typeface="Yu Mincho Light" panose="02020300000000000000" pitchFamily="18" charset="-128"/>
              </a:rPr>
              <a:t> </a:t>
            </a:r>
            <a:endParaRPr lang="ar-SA"/>
          </a:p>
        </p:txBody>
      </p:sp>
      <p:pic>
        <p:nvPicPr>
          <p:cNvPr id="5" name="صورة 4">
            <a:extLst>
              <a:ext uri="{FF2B5EF4-FFF2-40B4-BE49-F238E27FC236}">
                <a16:creationId xmlns:a16="http://schemas.microsoft.com/office/drawing/2014/main" id="{B0023036-6E4E-0A98-06D1-0EC6A1D6D8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65380" y="5616589"/>
            <a:ext cx="1620556" cy="1620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46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55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8552"/>
                            </p:stCondLst>
                            <p:childTnLst>
                              <p:par>
                                <p:cTn id="8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6600"/>
                                      </p:to>
                                    </p:animClr>
                                    <p:set>
                                      <p:cBhvr>
                                        <p:cTn id="1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421616"/>
                                      </p:to>
                                    </p:animClr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421616"/>
                                      </p:to>
                                    </p:animClr>
                                    <p:set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421616"/>
                                      </p:to>
                                    </p:animClr>
                                    <p:set>
                                      <p:cBhvr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4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pct40">
          <a:fgClr>
            <a:schemeClr val="bg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840249E-000F-4FC9-9075-7E562325A7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القائمة">
            <a:hlinkClick r:id="rId4" action="ppaction://hlinksldjump"/>
            <a:extLst>
              <a:ext uri="{FF2B5EF4-FFF2-40B4-BE49-F238E27FC236}">
                <a16:creationId xmlns:a16="http://schemas.microsoft.com/office/drawing/2014/main" id="{BB6EC827-3374-EE69-DEFD-DB7EC47CD6B9}"/>
              </a:ext>
            </a:extLst>
          </p:cNvPr>
          <p:cNvSpPr/>
          <p:nvPr/>
        </p:nvSpPr>
        <p:spPr>
          <a:xfrm>
            <a:off x="175245" y="6125497"/>
            <a:ext cx="1732214" cy="602740"/>
          </a:xfrm>
          <a:prstGeom prst="roundRect">
            <a:avLst>
              <a:gd name="adj" fmla="val 36667"/>
            </a:avLst>
          </a:prstGeom>
          <a:solidFill>
            <a:schemeClr val="accent3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200" b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القائمة</a:t>
            </a:r>
          </a:p>
        </p:txBody>
      </p:sp>
      <p:sp>
        <p:nvSpPr>
          <p:cNvPr id="10" name="الجواب الخاطئ 4">
            <a:extLst>
              <a:ext uri="{FF2B5EF4-FFF2-40B4-BE49-F238E27FC236}">
                <a16:creationId xmlns:a16="http://schemas.microsoft.com/office/drawing/2014/main" id="{5DCEE0AF-6FF8-96A6-F7AF-F08128CAC2BD}"/>
              </a:ext>
            </a:extLst>
          </p:cNvPr>
          <p:cNvSpPr/>
          <p:nvPr/>
        </p:nvSpPr>
        <p:spPr>
          <a:xfrm>
            <a:off x="352226" y="4532562"/>
            <a:ext cx="5341858" cy="1335530"/>
          </a:xfrm>
          <a:prstGeom prst="roundRect">
            <a:avLst>
              <a:gd name="adj" fmla="val 8793"/>
            </a:avLst>
          </a:prstGeom>
          <a:solidFill>
            <a:srgbClr val="071229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28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4- بُنّي</a:t>
            </a:r>
          </a:p>
        </p:txBody>
      </p:sp>
      <p:sp>
        <p:nvSpPr>
          <p:cNvPr id="35" name="الجواب الخاطئ 3">
            <a:extLst>
              <a:ext uri="{FF2B5EF4-FFF2-40B4-BE49-F238E27FC236}">
                <a16:creationId xmlns:a16="http://schemas.microsoft.com/office/drawing/2014/main" id="{5929ACFE-86B6-6C81-E760-20D19A7A2178}"/>
              </a:ext>
            </a:extLst>
          </p:cNvPr>
          <p:cNvSpPr/>
          <p:nvPr/>
        </p:nvSpPr>
        <p:spPr>
          <a:xfrm>
            <a:off x="6497916" y="2939628"/>
            <a:ext cx="5341858" cy="1335530"/>
          </a:xfrm>
          <a:prstGeom prst="roundRect">
            <a:avLst>
              <a:gd name="adj" fmla="val 8793"/>
            </a:avLst>
          </a:prstGeom>
          <a:solidFill>
            <a:srgbClr val="071229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28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1- رمادي</a:t>
            </a:r>
          </a:p>
        </p:txBody>
      </p:sp>
      <p:sp>
        <p:nvSpPr>
          <p:cNvPr id="12" name="الجواب الخاطئ 2">
            <a:extLst>
              <a:ext uri="{FF2B5EF4-FFF2-40B4-BE49-F238E27FC236}">
                <a16:creationId xmlns:a16="http://schemas.microsoft.com/office/drawing/2014/main" id="{D6982465-FC6D-B97F-2434-835E5FB0105C}"/>
              </a:ext>
            </a:extLst>
          </p:cNvPr>
          <p:cNvSpPr/>
          <p:nvPr/>
        </p:nvSpPr>
        <p:spPr>
          <a:xfrm>
            <a:off x="352226" y="2939628"/>
            <a:ext cx="5341858" cy="1335530"/>
          </a:xfrm>
          <a:prstGeom prst="roundRect">
            <a:avLst>
              <a:gd name="adj" fmla="val 8793"/>
            </a:avLst>
          </a:prstGeom>
          <a:solidFill>
            <a:srgbClr val="071229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28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2- بنفسجي</a:t>
            </a:r>
          </a:p>
        </p:txBody>
      </p:sp>
      <p:sp>
        <p:nvSpPr>
          <p:cNvPr id="34" name="الجواب الصحيح">
            <a:extLst>
              <a:ext uri="{FF2B5EF4-FFF2-40B4-BE49-F238E27FC236}">
                <a16:creationId xmlns:a16="http://schemas.microsoft.com/office/drawing/2014/main" id="{E73C28EE-FC16-C34C-9BC1-E6984F735472}"/>
              </a:ext>
            </a:extLst>
          </p:cNvPr>
          <p:cNvSpPr/>
          <p:nvPr/>
        </p:nvSpPr>
        <p:spPr>
          <a:xfrm>
            <a:off x="6497916" y="4532562"/>
            <a:ext cx="5341858" cy="1335530"/>
          </a:xfrm>
          <a:prstGeom prst="roundRect">
            <a:avLst>
              <a:gd name="adj" fmla="val 8793"/>
            </a:avLst>
          </a:prstGeom>
          <a:solidFill>
            <a:srgbClr val="071229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28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3- برتقالي</a:t>
            </a:r>
          </a:p>
        </p:txBody>
      </p:sp>
      <p:sp>
        <p:nvSpPr>
          <p:cNvPr id="20" name="السؤال">
            <a:extLst>
              <a:ext uri="{FF2B5EF4-FFF2-40B4-BE49-F238E27FC236}">
                <a16:creationId xmlns:a16="http://schemas.microsoft.com/office/drawing/2014/main" id="{DD8637D5-B037-F558-99C1-FA322795CB5B}"/>
              </a:ext>
            </a:extLst>
          </p:cNvPr>
          <p:cNvSpPr/>
          <p:nvPr/>
        </p:nvSpPr>
        <p:spPr>
          <a:xfrm>
            <a:off x="635042" y="1100054"/>
            <a:ext cx="10921916" cy="1523068"/>
          </a:xfrm>
          <a:prstGeom prst="roundRect">
            <a:avLst>
              <a:gd name="adj" fmla="val 36667"/>
            </a:avLst>
          </a:prstGeom>
          <a:solidFill>
            <a:schemeClr val="tx2">
              <a:lumMod val="10000"/>
            </a:schemeClr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ما هو اللون الذي ينتج عند خلط اللون الأحمر </a:t>
            </a:r>
          </a:p>
          <a:p>
            <a:pPr algn="ctr"/>
            <a:r>
              <a:rPr lang="ar-SA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مع اللون الاصفر</a:t>
            </a:r>
          </a:p>
        </p:txBody>
      </p:sp>
      <p:sp>
        <p:nvSpPr>
          <p:cNvPr id="3" name="سؤال ثقافي 1">
            <a:extLst>
              <a:ext uri="{FF2B5EF4-FFF2-40B4-BE49-F238E27FC236}">
                <a16:creationId xmlns:a16="http://schemas.microsoft.com/office/drawing/2014/main" id="{80D0BE42-EA73-A73D-8E2C-032BCC32D473}"/>
              </a:ext>
            </a:extLst>
          </p:cNvPr>
          <p:cNvSpPr/>
          <p:nvPr/>
        </p:nvSpPr>
        <p:spPr>
          <a:xfrm>
            <a:off x="8475406" y="115630"/>
            <a:ext cx="3610529" cy="710279"/>
          </a:xfrm>
          <a:prstGeom prst="roundRect">
            <a:avLst>
              <a:gd name="adj" fmla="val 36667"/>
            </a:avLst>
          </a:prstGeom>
          <a:solidFill>
            <a:srgbClr val="481C35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4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سؤال ثقافي:</a:t>
            </a:r>
          </a:p>
        </p:txBody>
      </p:sp>
      <p:pic>
        <p:nvPicPr>
          <p:cNvPr id="2" name="وسائط1">
            <a:hlinkClick r:id="" action="ppaction://media"/>
            <a:extLst>
              <a:ext uri="{FF2B5EF4-FFF2-40B4-BE49-F238E27FC236}">
                <a16:creationId xmlns:a16="http://schemas.microsoft.com/office/drawing/2014/main" id="{E48C6B9F-64A5-DCA2-9E02-641621FEBEA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30832" t="16879" r="30460" b="11581"/>
          <a:stretch>
            <a:fillRect/>
          </a:stretch>
        </p:blipFill>
        <p:spPr>
          <a:xfrm>
            <a:off x="66662" y="0"/>
            <a:ext cx="1075174" cy="1089598"/>
          </a:xfrm>
          <a:prstGeom prst="ellipse">
            <a:avLst/>
          </a:prstGeom>
        </p:spPr>
      </p:pic>
      <p:sp>
        <p:nvSpPr>
          <p:cNvPr id="4" name="مربع نص 3">
            <a:extLst>
              <a:ext uri="{FF2B5EF4-FFF2-40B4-BE49-F238E27FC236}">
                <a16:creationId xmlns:a16="http://schemas.microsoft.com/office/drawing/2014/main" id="{4B9B27A3-786C-B6F9-AE3C-A50325A303FB}"/>
              </a:ext>
            </a:extLst>
          </p:cNvPr>
          <p:cNvSpPr txBox="1"/>
          <p:nvPr/>
        </p:nvSpPr>
        <p:spPr>
          <a:xfrm>
            <a:off x="4033158" y="6488668"/>
            <a:ext cx="6128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latin typeface="Yu Mincho Light" panose="02020300000000000000" pitchFamily="18" charset="-128"/>
                <a:ea typeface="Yu Mincho Light" panose="02020300000000000000" pitchFamily="18" charset="-128"/>
              </a:rPr>
              <a:t>2024 </a:t>
            </a:r>
            <a:r>
              <a:rPr lang="ar-SA">
                <a:latin typeface="Yu Mincho Light" panose="02020300000000000000" pitchFamily="18" charset="-128"/>
                <a:ea typeface="Yu Mincho Light" panose="02020300000000000000" pitchFamily="18" charset="-128"/>
              </a:rPr>
              <a:t>   جميع الحقوق محفوظة لمتجر صندوق المسابقات© </a:t>
            </a:r>
            <a:r>
              <a:rPr lang="en-US">
                <a:latin typeface="Yu Mincho Light" panose="02020300000000000000" pitchFamily="18" charset="-128"/>
                <a:ea typeface="Yu Mincho Light" panose="02020300000000000000" pitchFamily="18" charset="-128"/>
              </a:rPr>
              <a:t> </a:t>
            </a:r>
            <a:endParaRPr lang="ar-SA"/>
          </a:p>
        </p:txBody>
      </p:sp>
      <p:pic>
        <p:nvPicPr>
          <p:cNvPr id="5" name="صورة 4">
            <a:extLst>
              <a:ext uri="{FF2B5EF4-FFF2-40B4-BE49-F238E27FC236}">
                <a16:creationId xmlns:a16="http://schemas.microsoft.com/office/drawing/2014/main" id="{CEB0E451-0B09-D758-BAD8-A6BA2A8867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65380" y="5616589"/>
            <a:ext cx="1620556" cy="1620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092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55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8552"/>
                            </p:stCondLst>
                            <p:childTnLst>
                              <p:par>
                                <p:cTn id="8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6600"/>
                                      </p:to>
                                    </p:animClr>
                                    <p:set>
                                      <p:cBhvr>
                                        <p:cTn id="1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421616"/>
                                      </p:to>
                                    </p:animClr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421616"/>
                                      </p:to>
                                    </p:animClr>
                                    <p:set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421616"/>
                                      </p:to>
                                    </p:animClr>
                                    <p:set>
                                      <p:cBhvr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4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pct40">
          <a:fgClr>
            <a:schemeClr val="bg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386B638-50D9-F89E-7853-3001B92FE4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سؤال رياضي العنوان">
            <a:extLst>
              <a:ext uri="{FF2B5EF4-FFF2-40B4-BE49-F238E27FC236}">
                <a16:creationId xmlns:a16="http://schemas.microsoft.com/office/drawing/2014/main" id="{56408C8A-2D6D-477B-63AD-A3EB11030A73}"/>
              </a:ext>
            </a:extLst>
          </p:cNvPr>
          <p:cNvSpPr/>
          <p:nvPr/>
        </p:nvSpPr>
        <p:spPr>
          <a:xfrm>
            <a:off x="3311376" y="115630"/>
            <a:ext cx="5714637" cy="1155291"/>
          </a:xfrm>
          <a:prstGeom prst="roundRect">
            <a:avLst>
              <a:gd name="adj" fmla="val 36667"/>
            </a:avLst>
          </a:prstGeom>
          <a:solidFill>
            <a:srgbClr val="481C35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sz="6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سؤال رياضي</a:t>
            </a:r>
          </a:p>
        </p:txBody>
      </p:sp>
      <p:sp>
        <p:nvSpPr>
          <p:cNvPr id="15" name="3">
            <a:hlinkClick r:id="rId2" action="ppaction://hlinksldjump"/>
            <a:extLst>
              <a:ext uri="{FF2B5EF4-FFF2-40B4-BE49-F238E27FC236}">
                <a16:creationId xmlns:a16="http://schemas.microsoft.com/office/drawing/2014/main" id="{E97CC81B-99ED-CD99-D061-ED5E7C3D3C01}"/>
              </a:ext>
            </a:extLst>
          </p:cNvPr>
          <p:cNvSpPr/>
          <p:nvPr/>
        </p:nvSpPr>
        <p:spPr>
          <a:xfrm>
            <a:off x="7059372" y="1519174"/>
            <a:ext cx="1374263" cy="1155291"/>
          </a:xfrm>
          <a:prstGeom prst="roundRect">
            <a:avLst>
              <a:gd name="adj" fmla="val 36667"/>
            </a:avLst>
          </a:prstGeom>
          <a:solidFill>
            <a:srgbClr val="071229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</a:t>
            </a:r>
            <a:endParaRPr kumimoji="0" lang="ar-SA" sz="60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4">
            <a:hlinkClick r:id="rId3" action="ppaction://hlinksldjump"/>
            <a:extLst>
              <a:ext uri="{FF2B5EF4-FFF2-40B4-BE49-F238E27FC236}">
                <a16:creationId xmlns:a16="http://schemas.microsoft.com/office/drawing/2014/main" id="{74BCFC98-02E1-9774-1516-8CA7475C9A27}"/>
              </a:ext>
            </a:extLst>
          </p:cNvPr>
          <p:cNvSpPr/>
          <p:nvPr/>
        </p:nvSpPr>
        <p:spPr>
          <a:xfrm>
            <a:off x="5408868" y="1519174"/>
            <a:ext cx="1374263" cy="1155291"/>
          </a:xfrm>
          <a:prstGeom prst="roundRect">
            <a:avLst>
              <a:gd name="adj" fmla="val 36667"/>
            </a:avLst>
          </a:prstGeom>
          <a:solidFill>
            <a:srgbClr val="071229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</a:t>
            </a:r>
            <a:endParaRPr kumimoji="0" lang="ar-SA" sz="60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5">
            <a:hlinkClick r:id="rId4" action="ppaction://hlinksldjump"/>
            <a:extLst>
              <a:ext uri="{FF2B5EF4-FFF2-40B4-BE49-F238E27FC236}">
                <a16:creationId xmlns:a16="http://schemas.microsoft.com/office/drawing/2014/main" id="{40E31501-44E7-0E27-B2A4-F648C9174434}"/>
              </a:ext>
            </a:extLst>
          </p:cNvPr>
          <p:cNvSpPr/>
          <p:nvPr/>
        </p:nvSpPr>
        <p:spPr>
          <a:xfrm>
            <a:off x="3758364" y="1532701"/>
            <a:ext cx="1374263" cy="1155291"/>
          </a:xfrm>
          <a:prstGeom prst="roundRect">
            <a:avLst>
              <a:gd name="adj" fmla="val 36667"/>
            </a:avLst>
          </a:prstGeom>
          <a:solidFill>
            <a:srgbClr val="071229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5</a:t>
            </a:r>
            <a:endParaRPr kumimoji="0" lang="ar-SA" sz="60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6">
            <a:hlinkClick r:id="rId5" action="ppaction://hlinksldjump"/>
            <a:extLst>
              <a:ext uri="{FF2B5EF4-FFF2-40B4-BE49-F238E27FC236}">
                <a16:creationId xmlns:a16="http://schemas.microsoft.com/office/drawing/2014/main" id="{15328DAE-DE94-A2FD-ECBB-21E5AEFCB60E}"/>
              </a:ext>
            </a:extLst>
          </p:cNvPr>
          <p:cNvSpPr/>
          <p:nvPr/>
        </p:nvSpPr>
        <p:spPr>
          <a:xfrm>
            <a:off x="2087902" y="1532703"/>
            <a:ext cx="1374263" cy="1155291"/>
          </a:xfrm>
          <a:prstGeom prst="roundRect">
            <a:avLst>
              <a:gd name="adj" fmla="val 36667"/>
            </a:avLst>
          </a:prstGeom>
          <a:solidFill>
            <a:srgbClr val="071229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6</a:t>
            </a:r>
            <a:endParaRPr kumimoji="0" lang="ar-SA" sz="60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9" name="7">
            <a:hlinkClick r:id="rId6" action="ppaction://hlinksldjump"/>
            <a:extLst>
              <a:ext uri="{FF2B5EF4-FFF2-40B4-BE49-F238E27FC236}">
                <a16:creationId xmlns:a16="http://schemas.microsoft.com/office/drawing/2014/main" id="{D41CD788-8387-0131-F0DD-1A8DDE6BC49D}"/>
              </a:ext>
            </a:extLst>
          </p:cNvPr>
          <p:cNvSpPr/>
          <p:nvPr/>
        </p:nvSpPr>
        <p:spPr>
          <a:xfrm>
            <a:off x="370625" y="1532704"/>
            <a:ext cx="1374263" cy="1155291"/>
          </a:xfrm>
          <a:prstGeom prst="roundRect">
            <a:avLst>
              <a:gd name="adj" fmla="val 36667"/>
            </a:avLst>
          </a:prstGeom>
          <a:solidFill>
            <a:srgbClr val="071229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7</a:t>
            </a:r>
            <a:endParaRPr kumimoji="0" lang="ar-SA" sz="60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0" name="8">
            <a:hlinkClick r:id="rId7" action="ppaction://hlinksldjump"/>
            <a:extLst>
              <a:ext uri="{FF2B5EF4-FFF2-40B4-BE49-F238E27FC236}">
                <a16:creationId xmlns:a16="http://schemas.microsoft.com/office/drawing/2014/main" id="{DD346192-79E5-853E-1E1F-4E779DFF3448}"/>
              </a:ext>
            </a:extLst>
          </p:cNvPr>
          <p:cNvSpPr/>
          <p:nvPr/>
        </p:nvSpPr>
        <p:spPr>
          <a:xfrm>
            <a:off x="10485988" y="2975480"/>
            <a:ext cx="1374263" cy="1155291"/>
          </a:xfrm>
          <a:prstGeom prst="roundRect">
            <a:avLst>
              <a:gd name="adj" fmla="val 36667"/>
            </a:avLst>
          </a:prstGeom>
          <a:solidFill>
            <a:srgbClr val="071229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8</a:t>
            </a:r>
            <a:endParaRPr kumimoji="0" lang="ar-SA" sz="60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1" name="15">
            <a:hlinkClick r:id="rId8" action="ppaction://hlinksldjump"/>
            <a:extLst>
              <a:ext uri="{FF2B5EF4-FFF2-40B4-BE49-F238E27FC236}">
                <a16:creationId xmlns:a16="http://schemas.microsoft.com/office/drawing/2014/main" id="{CBD86460-AFD5-99D0-B672-731A5BB91FF6}"/>
              </a:ext>
            </a:extLst>
          </p:cNvPr>
          <p:cNvSpPr/>
          <p:nvPr/>
        </p:nvSpPr>
        <p:spPr>
          <a:xfrm>
            <a:off x="10447111" y="4431785"/>
            <a:ext cx="1374263" cy="1155291"/>
          </a:xfrm>
          <a:prstGeom prst="roundRect">
            <a:avLst>
              <a:gd name="adj" fmla="val 36667"/>
            </a:avLst>
          </a:prstGeom>
          <a:solidFill>
            <a:srgbClr val="071229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15</a:t>
            </a:r>
            <a:endParaRPr kumimoji="0" lang="ar-SA" sz="60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2" name="9">
            <a:hlinkClick r:id="rId9" action="ppaction://hlinksldjump"/>
            <a:extLst>
              <a:ext uri="{FF2B5EF4-FFF2-40B4-BE49-F238E27FC236}">
                <a16:creationId xmlns:a16="http://schemas.microsoft.com/office/drawing/2014/main" id="{969A4BBA-369F-DD05-C636-835A5FF78AD8}"/>
              </a:ext>
            </a:extLst>
          </p:cNvPr>
          <p:cNvSpPr/>
          <p:nvPr/>
        </p:nvSpPr>
        <p:spPr>
          <a:xfrm>
            <a:off x="8818600" y="3035006"/>
            <a:ext cx="1374263" cy="1155291"/>
          </a:xfrm>
          <a:prstGeom prst="roundRect">
            <a:avLst>
              <a:gd name="adj" fmla="val 36667"/>
            </a:avLst>
          </a:prstGeom>
          <a:solidFill>
            <a:srgbClr val="071229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9</a:t>
            </a:r>
            <a:endParaRPr kumimoji="0" lang="ar-SA" sz="60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3" name="10">
            <a:hlinkClick r:id="rId10" action="ppaction://hlinksldjump"/>
            <a:extLst>
              <a:ext uri="{FF2B5EF4-FFF2-40B4-BE49-F238E27FC236}">
                <a16:creationId xmlns:a16="http://schemas.microsoft.com/office/drawing/2014/main" id="{17750921-64FA-B1C5-DEBF-E3052D693D6E}"/>
              </a:ext>
            </a:extLst>
          </p:cNvPr>
          <p:cNvSpPr/>
          <p:nvPr/>
        </p:nvSpPr>
        <p:spPr>
          <a:xfrm>
            <a:off x="7076255" y="3014715"/>
            <a:ext cx="1374263" cy="1155291"/>
          </a:xfrm>
          <a:prstGeom prst="roundRect">
            <a:avLst>
              <a:gd name="adj" fmla="val 36667"/>
            </a:avLst>
          </a:prstGeom>
          <a:solidFill>
            <a:srgbClr val="071229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10</a:t>
            </a:r>
            <a:endParaRPr kumimoji="0" lang="ar-SA" sz="60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4" name="11">
            <a:hlinkClick r:id="rId11" action="ppaction://hlinksldjump"/>
            <a:extLst>
              <a:ext uri="{FF2B5EF4-FFF2-40B4-BE49-F238E27FC236}">
                <a16:creationId xmlns:a16="http://schemas.microsoft.com/office/drawing/2014/main" id="{AAF01DD4-5436-D741-1323-0D7361FBD279}"/>
              </a:ext>
            </a:extLst>
          </p:cNvPr>
          <p:cNvSpPr/>
          <p:nvPr/>
        </p:nvSpPr>
        <p:spPr>
          <a:xfrm>
            <a:off x="5408867" y="3014715"/>
            <a:ext cx="1374263" cy="1155291"/>
          </a:xfrm>
          <a:prstGeom prst="roundRect">
            <a:avLst>
              <a:gd name="adj" fmla="val 36667"/>
            </a:avLst>
          </a:prstGeom>
          <a:solidFill>
            <a:srgbClr val="071229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11</a:t>
            </a:r>
            <a:endParaRPr kumimoji="0" lang="ar-SA" sz="60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5" name="12">
            <a:hlinkClick r:id="rId12" action="ppaction://hlinksldjump"/>
            <a:extLst>
              <a:ext uri="{FF2B5EF4-FFF2-40B4-BE49-F238E27FC236}">
                <a16:creationId xmlns:a16="http://schemas.microsoft.com/office/drawing/2014/main" id="{EC9ED752-C1E4-3BE7-ACE3-459E1C03F4A0}"/>
              </a:ext>
            </a:extLst>
          </p:cNvPr>
          <p:cNvSpPr/>
          <p:nvPr/>
        </p:nvSpPr>
        <p:spPr>
          <a:xfrm>
            <a:off x="3780357" y="2975481"/>
            <a:ext cx="1374263" cy="1155291"/>
          </a:xfrm>
          <a:prstGeom prst="roundRect">
            <a:avLst>
              <a:gd name="adj" fmla="val 36667"/>
            </a:avLst>
          </a:prstGeom>
          <a:solidFill>
            <a:srgbClr val="071229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12</a:t>
            </a:r>
            <a:endParaRPr kumimoji="0" lang="ar-SA" sz="60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6" name="13">
            <a:hlinkClick r:id="rId13" action="ppaction://hlinksldjump"/>
            <a:extLst>
              <a:ext uri="{FF2B5EF4-FFF2-40B4-BE49-F238E27FC236}">
                <a16:creationId xmlns:a16="http://schemas.microsoft.com/office/drawing/2014/main" id="{FE306113-B446-6E04-1E6B-E2E5375A7278}"/>
              </a:ext>
            </a:extLst>
          </p:cNvPr>
          <p:cNvSpPr/>
          <p:nvPr/>
        </p:nvSpPr>
        <p:spPr>
          <a:xfrm>
            <a:off x="2112969" y="2975482"/>
            <a:ext cx="1374263" cy="1155291"/>
          </a:xfrm>
          <a:prstGeom prst="roundRect">
            <a:avLst>
              <a:gd name="adj" fmla="val 36667"/>
            </a:avLst>
          </a:prstGeom>
          <a:solidFill>
            <a:srgbClr val="071229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13</a:t>
            </a:r>
            <a:endParaRPr kumimoji="0" lang="ar-SA" sz="60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7" name="14">
            <a:hlinkClick r:id="rId14" action="ppaction://hlinksldjump"/>
            <a:extLst>
              <a:ext uri="{FF2B5EF4-FFF2-40B4-BE49-F238E27FC236}">
                <a16:creationId xmlns:a16="http://schemas.microsoft.com/office/drawing/2014/main" id="{3E5C47DF-2FB6-9F0A-8724-AEA75B462028}"/>
              </a:ext>
            </a:extLst>
          </p:cNvPr>
          <p:cNvSpPr/>
          <p:nvPr/>
        </p:nvSpPr>
        <p:spPr>
          <a:xfrm>
            <a:off x="370624" y="3014715"/>
            <a:ext cx="1374263" cy="1155291"/>
          </a:xfrm>
          <a:prstGeom prst="roundRect">
            <a:avLst>
              <a:gd name="adj" fmla="val 36667"/>
            </a:avLst>
          </a:prstGeom>
          <a:solidFill>
            <a:srgbClr val="071229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14</a:t>
            </a:r>
            <a:endParaRPr kumimoji="0" lang="ar-SA" sz="60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8" name="16">
            <a:hlinkClick r:id="rId15" action="ppaction://hlinksldjump"/>
            <a:extLst>
              <a:ext uri="{FF2B5EF4-FFF2-40B4-BE49-F238E27FC236}">
                <a16:creationId xmlns:a16="http://schemas.microsoft.com/office/drawing/2014/main" id="{FD65ED2E-3533-492D-A832-E3F2AB52C1D2}"/>
              </a:ext>
            </a:extLst>
          </p:cNvPr>
          <p:cNvSpPr/>
          <p:nvPr/>
        </p:nvSpPr>
        <p:spPr>
          <a:xfrm>
            <a:off x="8818599" y="4431785"/>
            <a:ext cx="1374263" cy="1155291"/>
          </a:xfrm>
          <a:prstGeom prst="roundRect">
            <a:avLst>
              <a:gd name="adj" fmla="val 36667"/>
            </a:avLst>
          </a:prstGeom>
          <a:solidFill>
            <a:srgbClr val="071229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16</a:t>
            </a:r>
            <a:endParaRPr kumimoji="0" lang="ar-SA" sz="60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9" name="17">
            <a:hlinkClick r:id="rId16" action="ppaction://hlinksldjump"/>
            <a:extLst>
              <a:ext uri="{FF2B5EF4-FFF2-40B4-BE49-F238E27FC236}">
                <a16:creationId xmlns:a16="http://schemas.microsoft.com/office/drawing/2014/main" id="{BF7D0744-A4EC-B5B3-F2B0-6621A85B7F36}"/>
              </a:ext>
            </a:extLst>
          </p:cNvPr>
          <p:cNvSpPr/>
          <p:nvPr/>
        </p:nvSpPr>
        <p:spPr>
          <a:xfrm>
            <a:off x="7076255" y="4431786"/>
            <a:ext cx="1374263" cy="1155291"/>
          </a:xfrm>
          <a:prstGeom prst="roundRect">
            <a:avLst>
              <a:gd name="adj" fmla="val 36667"/>
            </a:avLst>
          </a:prstGeom>
          <a:solidFill>
            <a:srgbClr val="071229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17</a:t>
            </a:r>
            <a:endParaRPr kumimoji="0" lang="ar-SA" sz="60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0" name="18">
            <a:hlinkClick r:id="rId17" action="ppaction://hlinksldjump"/>
            <a:extLst>
              <a:ext uri="{FF2B5EF4-FFF2-40B4-BE49-F238E27FC236}">
                <a16:creationId xmlns:a16="http://schemas.microsoft.com/office/drawing/2014/main" id="{C1B1A97F-A14D-CB02-F5F4-29ADE61D54C5}"/>
              </a:ext>
            </a:extLst>
          </p:cNvPr>
          <p:cNvSpPr/>
          <p:nvPr/>
        </p:nvSpPr>
        <p:spPr>
          <a:xfrm>
            <a:off x="5408867" y="4431784"/>
            <a:ext cx="1374263" cy="1155291"/>
          </a:xfrm>
          <a:prstGeom prst="roundRect">
            <a:avLst>
              <a:gd name="adj" fmla="val 36667"/>
            </a:avLst>
          </a:prstGeom>
          <a:solidFill>
            <a:srgbClr val="071229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18</a:t>
            </a:r>
            <a:endParaRPr kumimoji="0" lang="ar-SA" sz="60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1" name="19">
            <a:hlinkClick r:id="rId18" action="ppaction://hlinksldjump"/>
            <a:extLst>
              <a:ext uri="{FF2B5EF4-FFF2-40B4-BE49-F238E27FC236}">
                <a16:creationId xmlns:a16="http://schemas.microsoft.com/office/drawing/2014/main" id="{92C9342C-6255-EC7C-F454-5B2001EE723D}"/>
              </a:ext>
            </a:extLst>
          </p:cNvPr>
          <p:cNvSpPr/>
          <p:nvPr/>
        </p:nvSpPr>
        <p:spPr>
          <a:xfrm>
            <a:off x="3756784" y="4431784"/>
            <a:ext cx="1374263" cy="1155291"/>
          </a:xfrm>
          <a:prstGeom prst="roundRect">
            <a:avLst>
              <a:gd name="adj" fmla="val 36667"/>
            </a:avLst>
          </a:prstGeom>
          <a:solidFill>
            <a:srgbClr val="071229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19</a:t>
            </a:r>
            <a:endParaRPr kumimoji="0" lang="ar-SA" sz="60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2" name="20">
            <a:hlinkClick r:id="rId19" action="ppaction://hlinksldjump"/>
            <a:extLst>
              <a:ext uri="{FF2B5EF4-FFF2-40B4-BE49-F238E27FC236}">
                <a16:creationId xmlns:a16="http://schemas.microsoft.com/office/drawing/2014/main" id="{A318C58A-37B5-A21F-77F8-FEF91AEAA12B}"/>
              </a:ext>
            </a:extLst>
          </p:cNvPr>
          <p:cNvSpPr/>
          <p:nvPr/>
        </p:nvSpPr>
        <p:spPr>
          <a:xfrm>
            <a:off x="2112969" y="4447567"/>
            <a:ext cx="1374263" cy="1155291"/>
          </a:xfrm>
          <a:prstGeom prst="roundRect">
            <a:avLst>
              <a:gd name="adj" fmla="val 36667"/>
            </a:avLst>
          </a:prstGeom>
          <a:solidFill>
            <a:srgbClr val="071229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20</a:t>
            </a:r>
            <a:endParaRPr kumimoji="0" lang="ar-SA" sz="60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3" name="القائمة">
            <a:hlinkClick r:id="rId20" action="ppaction://hlinksldjump"/>
            <a:extLst>
              <a:ext uri="{FF2B5EF4-FFF2-40B4-BE49-F238E27FC236}">
                <a16:creationId xmlns:a16="http://schemas.microsoft.com/office/drawing/2014/main" id="{B790488D-DBF1-7F8F-B77D-DB5AC004EF5C}"/>
              </a:ext>
            </a:extLst>
          </p:cNvPr>
          <p:cNvSpPr/>
          <p:nvPr/>
        </p:nvSpPr>
        <p:spPr>
          <a:xfrm>
            <a:off x="155579" y="5683767"/>
            <a:ext cx="2384421" cy="995309"/>
          </a:xfrm>
          <a:prstGeom prst="roundRect">
            <a:avLst>
              <a:gd name="adj" fmla="val 36667"/>
            </a:avLst>
          </a:prstGeom>
          <a:solidFill>
            <a:schemeClr val="accent3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sz="4400" b="1" i="0" u="none" strike="noStrike" kern="1200" cap="none" spc="0" normalizeH="0" baseline="0" noProof="0">
                <a:ln>
                  <a:noFill/>
                </a:ln>
                <a:solidFill>
                  <a:srgbClr val="B0151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القائمة</a:t>
            </a:r>
          </a:p>
        </p:txBody>
      </p:sp>
      <p:sp>
        <p:nvSpPr>
          <p:cNvPr id="9" name="1">
            <a:hlinkClick r:id="rId21" action="ppaction://hlinksldjump"/>
            <a:extLst>
              <a:ext uri="{FF2B5EF4-FFF2-40B4-BE49-F238E27FC236}">
                <a16:creationId xmlns:a16="http://schemas.microsoft.com/office/drawing/2014/main" id="{D8124E48-771C-C958-4409-3FE6E4D79507}"/>
              </a:ext>
            </a:extLst>
          </p:cNvPr>
          <p:cNvSpPr/>
          <p:nvPr/>
        </p:nvSpPr>
        <p:spPr>
          <a:xfrm>
            <a:off x="10447110" y="1519172"/>
            <a:ext cx="1374263" cy="1155291"/>
          </a:xfrm>
          <a:prstGeom prst="roundRect">
            <a:avLst>
              <a:gd name="adj" fmla="val 36667"/>
            </a:avLst>
          </a:prstGeom>
          <a:solidFill>
            <a:srgbClr val="071229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</a:t>
            </a:r>
            <a:endParaRPr kumimoji="0" lang="ar-SA" sz="60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2">
            <a:hlinkClick r:id="rId22" action="ppaction://hlinksldjump"/>
            <a:extLst>
              <a:ext uri="{FF2B5EF4-FFF2-40B4-BE49-F238E27FC236}">
                <a16:creationId xmlns:a16="http://schemas.microsoft.com/office/drawing/2014/main" id="{54A523DD-BF31-5C03-BFD1-6CAB32D74943}"/>
              </a:ext>
            </a:extLst>
          </p:cNvPr>
          <p:cNvSpPr/>
          <p:nvPr/>
        </p:nvSpPr>
        <p:spPr>
          <a:xfrm>
            <a:off x="8753241" y="1512409"/>
            <a:ext cx="1374263" cy="1155291"/>
          </a:xfrm>
          <a:prstGeom prst="roundRect">
            <a:avLst>
              <a:gd name="adj" fmla="val 36667"/>
            </a:avLst>
          </a:prstGeom>
          <a:solidFill>
            <a:srgbClr val="071229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</a:t>
            </a:r>
            <a:endParaRPr kumimoji="0" lang="ar-SA" sz="60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مربع نص 1">
            <a:extLst>
              <a:ext uri="{FF2B5EF4-FFF2-40B4-BE49-F238E27FC236}">
                <a16:creationId xmlns:a16="http://schemas.microsoft.com/office/drawing/2014/main" id="{A65A6804-A44F-C8A5-41BB-48BBA36A8E4B}"/>
              </a:ext>
            </a:extLst>
          </p:cNvPr>
          <p:cNvSpPr txBox="1"/>
          <p:nvPr/>
        </p:nvSpPr>
        <p:spPr>
          <a:xfrm>
            <a:off x="4033158" y="6488668"/>
            <a:ext cx="6128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latin typeface="Yu Mincho Light" panose="02020300000000000000" pitchFamily="18" charset="-128"/>
                <a:ea typeface="Yu Mincho Light" panose="02020300000000000000" pitchFamily="18" charset="-128"/>
              </a:rPr>
              <a:t>2024 </a:t>
            </a:r>
            <a:r>
              <a:rPr lang="ar-SA">
                <a:latin typeface="Yu Mincho Light" panose="02020300000000000000" pitchFamily="18" charset="-128"/>
                <a:ea typeface="Yu Mincho Light" panose="02020300000000000000" pitchFamily="18" charset="-128"/>
              </a:rPr>
              <a:t>   جميع الحقوق محفوظة لمتجر صندوق المسابقات© </a:t>
            </a:r>
            <a:r>
              <a:rPr lang="en-US">
                <a:latin typeface="Yu Mincho Light" panose="02020300000000000000" pitchFamily="18" charset="-128"/>
                <a:ea typeface="Yu Mincho Light" panose="02020300000000000000" pitchFamily="18" charset="-128"/>
              </a:rPr>
              <a:t> </a:t>
            </a:r>
            <a:endParaRPr lang="ar-SA"/>
          </a:p>
        </p:txBody>
      </p:sp>
      <p:pic>
        <p:nvPicPr>
          <p:cNvPr id="4" name="صورة 3">
            <a:extLst>
              <a:ext uri="{FF2B5EF4-FFF2-40B4-BE49-F238E27FC236}">
                <a16:creationId xmlns:a16="http://schemas.microsoft.com/office/drawing/2014/main" id="{2CB3D0CC-784F-33D2-7C69-E326072E9D23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91287" y="-367016"/>
            <a:ext cx="1973209" cy="1973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362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5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1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7" dur="1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8" dur="1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9" dur="1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5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4" dur="1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15" dur="1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16" dur="1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17" dur="1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5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2" dur="1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23" dur="1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24" dur="1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25" dur="1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5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0" dur="1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31" dur="1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32" dur="1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33" dur="1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seq concurrent="1" nextAc="seek">
              <p:cTn id="34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5" fill="hold">
                      <p:stCondLst>
                        <p:cond delay="0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5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8" dur="1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39" dur="1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40" dur="1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41" dur="1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seq concurrent="1" nextAc="seek">
              <p:cTn id="42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3" fill="hold">
                      <p:stCondLst>
                        <p:cond delay="0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5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46" dur="1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47" dur="1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48" dur="1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49" dur="1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seq concurrent="1" nextAc="seek">
              <p:cTn id="50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1" fill="hold">
                      <p:stCondLst>
                        <p:cond delay="0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5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54" dur="1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55" dur="1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56" dur="1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57" dur="1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seq concurrent="1" nextAc="seek">
              <p:cTn id="58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9" fill="hold">
                      <p:stCondLst>
                        <p:cond delay="0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5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2" dur="1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63" dur="1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64" dur="1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65" dur="1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  <p:seq concurrent="1" nextAc="seek">
              <p:cTn id="66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7" fill="hold">
                      <p:stCondLst>
                        <p:cond delay="0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5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70" dur="1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71" dur="1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72" dur="1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73" dur="1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  <p:seq concurrent="1" nextAc="seek">
              <p:cTn id="74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5" fill="hold">
                      <p:stCondLst>
                        <p:cond delay="0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5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78" dur="1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79" dur="1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80" dur="1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81" dur="1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  <p:seq concurrent="1" nextAc="seek">
              <p:cTn id="82" restart="whenNotActive" fill="hold" evtFilter="cancelBubble" nodeType="interactiveSeq">
                <p:stCondLst>
                  <p:cond evt="onClick" delay="0">
                    <p:tgtEl>
                      <p:spTgt spid="2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3" fill="hold">
                      <p:stCondLst>
                        <p:cond delay="0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5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86" dur="1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87" dur="1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88" dur="1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89" dur="1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"/>
                  </p:tgtEl>
                </p:cond>
              </p:nextCondLst>
            </p:seq>
            <p:seq concurrent="1" nextAc="seek">
              <p:cTn id="90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1" fill="hold">
                      <p:stCondLst>
                        <p:cond delay="0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5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94" dur="1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95" dur="1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96" dur="1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97" dur="1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seq concurrent="1" nextAc="seek">
              <p:cTn id="98" restart="whenNotActive" fill="hold" evtFilter="cancelBubble" nodeType="interactiveSeq">
                <p:stCondLst>
                  <p:cond evt="onClick" delay="0">
                    <p:tgtEl>
                      <p:spTgt spid="2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9" fill="hold">
                      <p:stCondLst>
                        <p:cond delay="0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5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02" dur="1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103" dur="1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104" dur="1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105" dur="1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"/>
                  </p:tgtEl>
                </p:cond>
              </p:nextCondLst>
            </p:seq>
            <p:seq concurrent="1" nextAc="seek">
              <p:cTn id="106" restart="whenNotActive" fill="hold" evtFilter="cancelBubble" nodeType="interactiveSeq">
                <p:stCondLst>
                  <p:cond evt="onClick" delay="0">
                    <p:tgtEl>
                      <p:spTgt spid="2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7" fill="hold">
                      <p:stCondLst>
                        <p:cond delay="0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5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10" dur="1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111" dur="1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112" dur="1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113" dur="1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7"/>
                  </p:tgtEl>
                </p:cond>
              </p:nextCondLst>
            </p:seq>
            <p:seq concurrent="1" nextAc="seek">
              <p:cTn id="114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5" fill="hold">
                      <p:stCondLst>
                        <p:cond delay="0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5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18" dur="1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119" dur="1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120" dur="1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121" dur="1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  <p:seq concurrent="1" nextAc="seek">
              <p:cTn id="122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3" fill="hold">
                      <p:stCondLst>
                        <p:cond delay="0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5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26" dur="1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127" dur="1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128" dur="1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129" dur="1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seq concurrent="1" nextAc="seek">
              <p:cTn id="130" restart="whenNotActive" fill="hold" evtFilter="cancelBubble" nodeType="interactiveSeq">
                <p:stCondLst>
                  <p:cond evt="onClick" delay="0">
                    <p:tgtEl>
                      <p:spTgt spid="2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1" fill="hold">
                      <p:stCondLst>
                        <p:cond delay="0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25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34" dur="1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135" dur="1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136" dur="1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137" dur="1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9"/>
                  </p:tgtEl>
                </p:cond>
              </p:nextCondLst>
            </p:seq>
            <p:seq concurrent="1" nextAc="seek">
              <p:cTn id="138" restart="whenNotActive" fill="hold" evtFilter="cancelBubble" nodeType="interactiveSeq">
                <p:stCondLst>
                  <p:cond evt="onClick" delay="0">
                    <p:tgtEl>
                      <p:spTgt spid="3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9" fill="hold">
                      <p:stCondLst>
                        <p:cond delay="0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25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42" dur="1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143" dur="1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144" dur="1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145" dur="1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0"/>
                  </p:tgtEl>
                </p:cond>
              </p:nextCondLst>
            </p:seq>
            <p:seq concurrent="1" nextAc="seek">
              <p:cTn id="146" restart="whenNotActive" fill="hold" evtFilter="cancelBubble" nodeType="interactiveSeq">
                <p:stCondLst>
                  <p:cond evt="onClick" delay="0">
                    <p:tgtEl>
                      <p:spTgt spid="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7" fill="hold">
                      <p:stCondLst>
                        <p:cond delay="0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25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50" dur="1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151" dur="1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152" dur="1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153" dur="1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"/>
                  </p:tgtEl>
                </p:cond>
              </p:nextCondLst>
            </p:seq>
            <p:seq concurrent="1" nextAc="seek">
              <p:cTn id="154" restart="whenNotActive" fill="hold" evtFilter="cancelBubble" nodeType="interactiveSeq">
                <p:stCondLst>
                  <p:cond evt="onClick" delay="0">
                    <p:tgtEl>
                      <p:spTgt spid="3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5" fill="hold">
                      <p:stCondLst>
                        <p:cond delay="0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25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58" dur="1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159" dur="1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160" dur="1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161" dur="1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2"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9" grpId="0" animBg="1"/>
      <p:bldP spid="10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pct40">
          <a:fgClr>
            <a:schemeClr val="bg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840249E-000F-4FC9-9075-7E562325A7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القائمة">
            <a:hlinkClick r:id="rId4" action="ppaction://hlinksldjump"/>
            <a:extLst>
              <a:ext uri="{FF2B5EF4-FFF2-40B4-BE49-F238E27FC236}">
                <a16:creationId xmlns:a16="http://schemas.microsoft.com/office/drawing/2014/main" id="{BB6EC827-3374-EE69-DEFD-DB7EC47CD6B9}"/>
              </a:ext>
            </a:extLst>
          </p:cNvPr>
          <p:cNvSpPr/>
          <p:nvPr/>
        </p:nvSpPr>
        <p:spPr>
          <a:xfrm>
            <a:off x="175245" y="6125497"/>
            <a:ext cx="1732214" cy="602740"/>
          </a:xfrm>
          <a:prstGeom prst="roundRect">
            <a:avLst>
              <a:gd name="adj" fmla="val 36667"/>
            </a:avLst>
          </a:prstGeom>
          <a:solidFill>
            <a:schemeClr val="accent3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200" b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القائمة</a:t>
            </a:r>
          </a:p>
        </p:txBody>
      </p:sp>
      <p:sp>
        <p:nvSpPr>
          <p:cNvPr id="10" name="الجواب الخاطئ 4">
            <a:extLst>
              <a:ext uri="{FF2B5EF4-FFF2-40B4-BE49-F238E27FC236}">
                <a16:creationId xmlns:a16="http://schemas.microsoft.com/office/drawing/2014/main" id="{5DCEE0AF-6FF8-96A6-F7AF-F08128CAC2BD}"/>
              </a:ext>
            </a:extLst>
          </p:cNvPr>
          <p:cNvSpPr/>
          <p:nvPr/>
        </p:nvSpPr>
        <p:spPr>
          <a:xfrm>
            <a:off x="352226" y="4532562"/>
            <a:ext cx="5341858" cy="1335530"/>
          </a:xfrm>
          <a:prstGeom prst="roundRect">
            <a:avLst>
              <a:gd name="adj" fmla="val 8793"/>
            </a:avLst>
          </a:prstGeom>
          <a:solidFill>
            <a:srgbClr val="071229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4- البرازيل</a:t>
            </a:r>
          </a:p>
        </p:txBody>
      </p:sp>
      <p:sp>
        <p:nvSpPr>
          <p:cNvPr id="35" name="الجواب الخاطئ 3">
            <a:extLst>
              <a:ext uri="{FF2B5EF4-FFF2-40B4-BE49-F238E27FC236}">
                <a16:creationId xmlns:a16="http://schemas.microsoft.com/office/drawing/2014/main" id="{5929ACFE-86B6-6C81-E760-20D19A7A2178}"/>
              </a:ext>
            </a:extLst>
          </p:cNvPr>
          <p:cNvSpPr/>
          <p:nvPr/>
        </p:nvSpPr>
        <p:spPr>
          <a:xfrm>
            <a:off x="6497916" y="4532562"/>
            <a:ext cx="5341858" cy="1335530"/>
          </a:xfrm>
          <a:prstGeom prst="roundRect">
            <a:avLst>
              <a:gd name="adj" fmla="val 8793"/>
            </a:avLst>
          </a:prstGeom>
          <a:solidFill>
            <a:srgbClr val="071229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3- انجلترا</a:t>
            </a:r>
          </a:p>
        </p:txBody>
      </p:sp>
      <p:sp>
        <p:nvSpPr>
          <p:cNvPr id="12" name="الجواب الخاطئ 2">
            <a:extLst>
              <a:ext uri="{FF2B5EF4-FFF2-40B4-BE49-F238E27FC236}">
                <a16:creationId xmlns:a16="http://schemas.microsoft.com/office/drawing/2014/main" id="{D6982465-FC6D-B97F-2434-835E5FB0105C}"/>
              </a:ext>
            </a:extLst>
          </p:cNvPr>
          <p:cNvSpPr/>
          <p:nvPr/>
        </p:nvSpPr>
        <p:spPr>
          <a:xfrm>
            <a:off x="352226" y="2939628"/>
            <a:ext cx="5341858" cy="1335530"/>
          </a:xfrm>
          <a:prstGeom prst="roundRect">
            <a:avLst>
              <a:gd name="adj" fmla="val 8793"/>
            </a:avLst>
          </a:prstGeom>
          <a:solidFill>
            <a:srgbClr val="071229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2- فرنسا</a:t>
            </a:r>
          </a:p>
        </p:txBody>
      </p:sp>
      <p:sp>
        <p:nvSpPr>
          <p:cNvPr id="34" name="الجواب الصحيح">
            <a:extLst>
              <a:ext uri="{FF2B5EF4-FFF2-40B4-BE49-F238E27FC236}">
                <a16:creationId xmlns:a16="http://schemas.microsoft.com/office/drawing/2014/main" id="{E73C28EE-FC16-C34C-9BC1-E6984F735472}"/>
              </a:ext>
            </a:extLst>
          </p:cNvPr>
          <p:cNvSpPr/>
          <p:nvPr/>
        </p:nvSpPr>
        <p:spPr>
          <a:xfrm>
            <a:off x="6497916" y="2939628"/>
            <a:ext cx="5341858" cy="1335530"/>
          </a:xfrm>
          <a:prstGeom prst="roundRect">
            <a:avLst>
              <a:gd name="adj" fmla="val 8793"/>
            </a:avLst>
          </a:prstGeom>
          <a:solidFill>
            <a:srgbClr val="071229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1- ايطاليا</a:t>
            </a:r>
          </a:p>
        </p:txBody>
      </p:sp>
      <p:sp>
        <p:nvSpPr>
          <p:cNvPr id="20" name="السؤال">
            <a:extLst>
              <a:ext uri="{FF2B5EF4-FFF2-40B4-BE49-F238E27FC236}">
                <a16:creationId xmlns:a16="http://schemas.microsoft.com/office/drawing/2014/main" id="{DD8637D5-B037-F558-99C1-FA322795CB5B}"/>
              </a:ext>
            </a:extLst>
          </p:cNvPr>
          <p:cNvSpPr/>
          <p:nvPr/>
        </p:nvSpPr>
        <p:spPr>
          <a:xfrm>
            <a:off x="635042" y="1100054"/>
            <a:ext cx="10921916" cy="1523068"/>
          </a:xfrm>
          <a:prstGeom prst="roundRect">
            <a:avLst>
              <a:gd name="adj" fmla="val 36667"/>
            </a:avLst>
          </a:prstGeom>
          <a:solidFill>
            <a:schemeClr val="tx2">
              <a:lumMod val="10000"/>
            </a:schemeClr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من هو الفريق الذي استطاع أن يفوز بأول بطولة </a:t>
            </a:r>
          </a:p>
          <a:p>
            <a:pPr algn="ctr"/>
            <a:r>
              <a:rPr lang="ar-SA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لكأس العالم مرتان على التوالي؟</a:t>
            </a:r>
          </a:p>
        </p:txBody>
      </p:sp>
      <p:sp>
        <p:nvSpPr>
          <p:cNvPr id="3" name="سؤال ثقافي 1">
            <a:extLst>
              <a:ext uri="{FF2B5EF4-FFF2-40B4-BE49-F238E27FC236}">
                <a16:creationId xmlns:a16="http://schemas.microsoft.com/office/drawing/2014/main" id="{80D0BE42-EA73-A73D-8E2C-032BCC32D473}"/>
              </a:ext>
            </a:extLst>
          </p:cNvPr>
          <p:cNvSpPr/>
          <p:nvPr/>
        </p:nvSpPr>
        <p:spPr>
          <a:xfrm>
            <a:off x="8347588" y="115630"/>
            <a:ext cx="3738348" cy="710279"/>
          </a:xfrm>
          <a:prstGeom prst="roundRect">
            <a:avLst>
              <a:gd name="adj" fmla="val 36667"/>
            </a:avLst>
          </a:prstGeom>
          <a:solidFill>
            <a:srgbClr val="481C35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4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سؤال رياضي:</a:t>
            </a:r>
          </a:p>
        </p:txBody>
      </p:sp>
      <p:pic>
        <p:nvPicPr>
          <p:cNvPr id="2" name="وسائط1">
            <a:hlinkClick r:id="" action="ppaction://media"/>
            <a:extLst>
              <a:ext uri="{FF2B5EF4-FFF2-40B4-BE49-F238E27FC236}">
                <a16:creationId xmlns:a16="http://schemas.microsoft.com/office/drawing/2014/main" id="{E48C6B9F-64A5-DCA2-9E02-641621FEBEA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30832" t="16879" r="30460" b="11581"/>
          <a:stretch>
            <a:fillRect/>
          </a:stretch>
        </p:blipFill>
        <p:spPr>
          <a:xfrm>
            <a:off x="66662" y="0"/>
            <a:ext cx="1075174" cy="1089598"/>
          </a:xfrm>
          <a:prstGeom prst="ellipse">
            <a:avLst/>
          </a:prstGeom>
        </p:spPr>
      </p:pic>
      <p:sp>
        <p:nvSpPr>
          <p:cNvPr id="4" name="مربع نص 3">
            <a:extLst>
              <a:ext uri="{FF2B5EF4-FFF2-40B4-BE49-F238E27FC236}">
                <a16:creationId xmlns:a16="http://schemas.microsoft.com/office/drawing/2014/main" id="{A850DF3A-1D84-32B8-B527-5BEA88EBA66C}"/>
              </a:ext>
            </a:extLst>
          </p:cNvPr>
          <p:cNvSpPr txBox="1"/>
          <p:nvPr/>
        </p:nvSpPr>
        <p:spPr>
          <a:xfrm>
            <a:off x="4033158" y="6488668"/>
            <a:ext cx="6128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latin typeface="Yu Mincho Light" panose="02020300000000000000" pitchFamily="18" charset="-128"/>
                <a:ea typeface="Yu Mincho Light" panose="02020300000000000000" pitchFamily="18" charset="-128"/>
              </a:rPr>
              <a:t>2024 </a:t>
            </a:r>
            <a:r>
              <a:rPr lang="ar-SA">
                <a:latin typeface="Yu Mincho Light" panose="02020300000000000000" pitchFamily="18" charset="-128"/>
                <a:ea typeface="Yu Mincho Light" panose="02020300000000000000" pitchFamily="18" charset="-128"/>
              </a:rPr>
              <a:t>   جميع الحقوق محفوظة لمتجر صندوق المسابقات© </a:t>
            </a:r>
            <a:r>
              <a:rPr lang="en-US">
                <a:latin typeface="Yu Mincho Light" panose="02020300000000000000" pitchFamily="18" charset="-128"/>
                <a:ea typeface="Yu Mincho Light" panose="02020300000000000000" pitchFamily="18" charset="-128"/>
              </a:rPr>
              <a:t> </a:t>
            </a:r>
            <a:endParaRPr lang="ar-SA"/>
          </a:p>
        </p:txBody>
      </p:sp>
      <p:pic>
        <p:nvPicPr>
          <p:cNvPr id="5" name="صورة 4">
            <a:extLst>
              <a:ext uri="{FF2B5EF4-FFF2-40B4-BE49-F238E27FC236}">
                <a16:creationId xmlns:a16="http://schemas.microsoft.com/office/drawing/2014/main" id="{92CACEF5-60D4-DD18-F307-BA8512EA87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65380" y="5616589"/>
            <a:ext cx="1620556" cy="1620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679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55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8552"/>
                            </p:stCondLst>
                            <p:childTnLst>
                              <p:par>
                                <p:cTn id="8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6600"/>
                                      </p:to>
                                    </p:animClr>
                                    <p:set>
                                      <p:cBhvr>
                                        <p:cTn id="1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421616"/>
                                      </p:to>
                                    </p:animClr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421616"/>
                                      </p:to>
                                    </p:animClr>
                                    <p:set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421616"/>
                                      </p:to>
                                    </p:animClr>
                                    <p:set>
                                      <p:cBhvr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4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pct40">
          <a:fgClr>
            <a:schemeClr val="bg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840249E-000F-4FC9-9075-7E562325A7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القائمة">
            <a:hlinkClick r:id="rId4" action="ppaction://hlinksldjump"/>
            <a:extLst>
              <a:ext uri="{FF2B5EF4-FFF2-40B4-BE49-F238E27FC236}">
                <a16:creationId xmlns:a16="http://schemas.microsoft.com/office/drawing/2014/main" id="{BB6EC827-3374-EE69-DEFD-DB7EC47CD6B9}"/>
              </a:ext>
            </a:extLst>
          </p:cNvPr>
          <p:cNvSpPr/>
          <p:nvPr/>
        </p:nvSpPr>
        <p:spPr>
          <a:xfrm>
            <a:off x="175245" y="6125497"/>
            <a:ext cx="1732214" cy="602740"/>
          </a:xfrm>
          <a:prstGeom prst="roundRect">
            <a:avLst>
              <a:gd name="adj" fmla="val 36667"/>
            </a:avLst>
          </a:prstGeom>
          <a:solidFill>
            <a:schemeClr val="accent3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200" b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القائمة</a:t>
            </a:r>
          </a:p>
        </p:txBody>
      </p:sp>
      <p:sp>
        <p:nvSpPr>
          <p:cNvPr id="10" name="الجواب الخاطئ 4">
            <a:extLst>
              <a:ext uri="{FF2B5EF4-FFF2-40B4-BE49-F238E27FC236}">
                <a16:creationId xmlns:a16="http://schemas.microsoft.com/office/drawing/2014/main" id="{5DCEE0AF-6FF8-96A6-F7AF-F08128CAC2BD}"/>
              </a:ext>
            </a:extLst>
          </p:cNvPr>
          <p:cNvSpPr/>
          <p:nvPr/>
        </p:nvSpPr>
        <p:spPr>
          <a:xfrm>
            <a:off x="6497916" y="2939628"/>
            <a:ext cx="5341858" cy="1335530"/>
          </a:xfrm>
          <a:prstGeom prst="roundRect">
            <a:avLst>
              <a:gd name="adj" fmla="val 8793"/>
            </a:avLst>
          </a:prstGeom>
          <a:solidFill>
            <a:srgbClr val="071229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م</a:t>
            </a:r>
            <a:r>
              <a:rPr lang="en-US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1955 </a:t>
            </a:r>
            <a:r>
              <a:rPr lang="ar-SA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1-</a:t>
            </a:r>
          </a:p>
        </p:txBody>
      </p:sp>
      <p:sp>
        <p:nvSpPr>
          <p:cNvPr id="35" name="الجواب الخاطئ 3">
            <a:extLst>
              <a:ext uri="{FF2B5EF4-FFF2-40B4-BE49-F238E27FC236}">
                <a16:creationId xmlns:a16="http://schemas.microsoft.com/office/drawing/2014/main" id="{5929ACFE-86B6-6C81-E760-20D19A7A2178}"/>
              </a:ext>
            </a:extLst>
          </p:cNvPr>
          <p:cNvSpPr/>
          <p:nvPr/>
        </p:nvSpPr>
        <p:spPr>
          <a:xfrm>
            <a:off x="6497916" y="4532562"/>
            <a:ext cx="5341858" cy="1335530"/>
          </a:xfrm>
          <a:prstGeom prst="roundRect">
            <a:avLst>
              <a:gd name="adj" fmla="val 8793"/>
            </a:avLst>
          </a:prstGeom>
          <a:solidFill>
            <a:srgbClr val="071229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م</a:t>
            </a:r>
            <a:r>
              <a:rPr lang="en-US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1975 </a:t>
            </a:r>
            <a:r>
              <a:rPr lang="ar-SA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3-</a:t>
            </a:r>
          </a:p>
        </p:txBody>
      </p:sp>
      <p:sp>
        <p:nvSpPr>
          <p:cNvPr id="12" name="الجواب الخاطئ 2">
            <a:extLst>
              <a:ext uri="{FF2B5EF4-FFF2-40B4-BE49-F238E27FC236}">
                <a16:creationId xmlns:a16="http://schemas.microsoft.com/office/drawing/2014/main" id="{D6982465-FC6D-B97F-2434-835E5FB0105C}"/>
              </a:ext>
            </a:extLst>
          </p:cNvPr>
          <p:cNvSpPr/>
          <p:nvPr/>
        </p:nvSpPr>
        <p:spPr>
          <a:xfrm>
            <a:off x="352226" y="2939628"/>
            <a:ext cx="5341858" cy="1335530"/>
          </a:xfrm>
          <a:prstGeom prst="roundRect">
            <a:avLst>
              <a:gd name="adj" fmla="val 8793"/>
            </a:avLst>
          </a:prstGeom>
          <a:solidFill>
            <a:srgbClr val="071229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م</a:t>
            </a:r>
            <a:r>
              <a:rPr lang="en-US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1966 </a:t>
            </a:r>
            <a:r>
              <a:rPr lang="ar-SA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2-</a:t>
            </a:r>
          </a:p>
        </p:txBody>
      </p:sp>
      <p:sp>
        <p:nvSpPr>
          <p:cNvPr id="34" name="الجواب الصحيح">
            <a:extLst>
              <a:ext uri="{FF2B5EF4-FFF2-40B4-BE49-F238E27FC236}">
                <a16:creationId xmlns:a16="http://schemas.microsoft.com/office/drawing/2014/main" id="{E73C28EE-FC16-C34C-9BC1-E6984F735472}"/>
              </a:ext>
            </a:extLst>
          </p:cNvPr>
          <p:cNvSpPr/>
          <p:nvPr/>
        </p:nvSpPr>
        <p:spPr>
          <a:xfrm>
            <a:off x="352226" y="4532562"/>
            <a:ext cx="5341858" cy="1335530"/>
          </a:xfrm>
          <a:prstGeom prst="roundRect">
            <a:avLst>
              <a:gd name="adj" fmla="val 8793"/>
            </a:avLst>
          </a:prstGeom>
          <a:solidFill>
            <a:srgbClr val="071229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م</a:t>
            </a:r>
            <a:r>
              <a:rPr lang="en-US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1976 </a:t>
            </a:r>
            <a:r>
              <a:rPr lang="ar-SA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4-</a:t>
            </a:r>
          </a:p>
        </p:txBody>
      </p:sp>
      <p:sp>
        <p:nvSpPr>
          <p:cNvPr id="20" name="السؤال">
            <a:extLst>
              <a:ext uri="{FF2B5EF4-FFF2-40B4-BE49-F238E27FC236}">
                <a16:creationId xmlns:a16="http://schemas.microsoft.com/office/drawing/2014/main" id="{DD8637D5-B037-F558-99C1-FA322795CB5B}"/>
              </a:ext>
            </a:extLst>
          </p:cNvPr>
          <p:cNvSpPr/>
          <p:nvPr/>
        </p:nvSpPr>
        <p:spPr>
          <a:xfrm>
            <a:off x="635042" y="1100054"/>
            <a:ext cx="10921916" cy="1523068"/>
          </a:xfrm>
          <a:prstGeom prst="roundRect">
            <a:avLst>
              <a:gd name="adj" fmla="val 36667"/>
            </a:avLst>
          </a:prstGeom>
          <a:solidFill>
            <a:schemeClr val="tx2">
              <a:lumMod val="10000"/>
            </a:schemeClr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متى بدأ الدوري السعودي ؟</a:t>
            </a:r>
          </a:p>
        </p:txBody>
      </p:sp>
      <p:sp>
        <p:nvSpPr>
          <p:cNvPr id="3" name="سؤال ثقافي 1">
            <a:extLst>
              <a:ext uri="{FF2B5EF4-FFF2-40B4-BE49-F238E27FC236}">
                <a16:creationId xmlns:a16="http://schemas.microsoft.com/office/drawing/2014/main" id="{80D0BE42-EA73-A73D-8E2C-032BCC32D473}"/>
              </a:ext>
            </a:extLst>
          </p:cNvPr>
          <p:cNvSpPr/>
          <p:nvPr/>
        </p:nvSpPr>
        <p:spPr>
          <a:xfrm>
            <a:off x="8347588" y="115630"/>
            <a:ext cx="3738348" cy="710279"/>
          </a:xfrm>
          <a:prstGeom prst="roundRect">
            <a:avLst>
              <a:gd name="adj" fmla="val 36667"/>
            </a:avLst>
          </a:prstGeom>
          <a:solidFill>
            <a:srgbClr val="481C35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4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سؤال رياضي:</a:t>
            </a:r>
          </a:p>
        </p:txBody>
      </p:sp>
      <p:pic>
        <p:nvPicPr>
          <p:cNvPr id="2" name="وسائط1">
            <a:hlinkClick r:id="" action="ppaction://media"/>
            <a:extLst>
              <a:ext uri="{FF2B5EF4-FFF2-40B4-BE49-F238E27FC236}">
                <a16:creationId xmlns:a16="http://schemas.microsoft.com/office/drawing/2014/main" id="{E48C6B9F-64A5-DCA2-9E02-641621FEBEA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30832" t="16879" r="30460" b="11581"/>
          <a:stretch>
            <a:fillRect/>
          </a:stretch>
        </p:blipFill>
        <p:spPr>
          <a:xfrm>
            <a:off x="66662" y="0"/>
            <a:ext cx="1075174" cy="1089598"/>
          </a:xfrm>
          <a:prstGeom prst="ellipse">
            <a:avLst/>
          </a:prstGeom>
        </p:spPr>
      </p:pic>
      <p:sp>
        <p:nvSpPr>
          <p:cNvPr id="4" name="مربع نص 3">
            <a:extLst>
              <a:ext uri="{FF2B5EF4-FFF2-40B4-BE49-F238E27FC236}">
                <a16:creationId xmlns:a16="http://schemas.microsoft.com/office/drawing/2014/main" id="{0D609DCC-6A95-2B11-9C07-2BB618E61733}"/>
              </a:ext>
            </a:extLst>
          </p:cNvPr>
          <p:cNvSpPr txBox="1"/>
          <p:nvPr/>
        </p:nvSpPr>
        <p:spPr>
          <a:xfrm>
            <a:off x="4033158" y="6488668"/>
            <a:ext cx="6128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latin typeface="Yu Mincho Light" panose="02020300000000000000" pitchFamily="18" charset="-128"/>
                <a:ea typeface="Yu Mincho Light" panose="02020300000000000000" pitchFamily="18" charset="-128"/>
              </a:rPr>
              <a:t>2024 </a:t>
            </a:r>
            <a:r>
              <a:rPr lang="ar-SA">
                <a:latin typeface="Yu Mincho Light" panose="02020300000000000000" pitchFamily="18" charset="-128"/>
                <a:ea typeface="Yu Mincho Light" panose="02020300000000000000" pitchFamily="18" charset="-128"/>
              </a:rPr>
              <a:t>   جميع الحقوق محفوظة لمتجر صندوق المسابقات© </a:t>
            </a:r>
            <a:r>
              <a:rPr lang="en-US">
                <a:latin typeface="Yu Mincho Light" panose="02020300000000000000" pitchFamily="18" charset="-128"/>
                <a:ea typeface="Yu Mincho Light" panose="02020300000000000000" pitchFamily="18" charset="-128"/>
              </a:rPr>
              <a:t> </a:t>
            </a:r>
            <a:endParaRPr lang="ar-SA"/>
          </a:p>
        </p:txBody>
      </p:sp>
      <p:pic>
        <p:nvPicPr>
          <p:cNvPr id="5" name="صورة 4">
            <a:extLst>
              <a:ext uri="{FF2B5EF4-FFF2-40B4-BE49-F238E27FC236}">
                <a16:creationId xmlns:a16="http://schemas.microsoft.com/office/drawing/2014/main" id="{9DE656B3-EC15-E1E8-B268-2DBF4B6CA2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65380" y="5616589"/>
            <a:ext cx="1620556" cy="1620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15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55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8552"/>
                            </p:stCondLst>
                            <p:childTnLst>
                              <p:par>
                                <p:cTn id="8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6600"/>
                                      </p:to>
                                    </p:animClr>
                                    <p:set>
                                      <p:cBhvr>
                                        <p:cTn id="1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421616"/>
                                      </p:to>
                                    </p:animClr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421616"/>
                                      </p:to>
                                    </p:animClr>
                                    <p:set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421616"/>
                                      </p:to>
                                    </p:animClr>
                                    <p:set>
                                      <p:cBhvr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4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pct40">
          <a:fgClr>
            <a:schemeClr val="bg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840249E-000F-4FC9-9075-7E562325A7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القائمة">
            <a:hlinkClick r:id="rId4" action="ppaction://hlinksldjump"/>
            <a:extLst>
              <a:ext uri="{FF2B5EF4-FFF2-40B4-BE49-F238E27FC236}">
                <a16:creationId xmlns:a16="http://schemas.microsoft.com/office/drawing/2014/main" id="{BB6EC827-3374-EE69-DEFD-DB7EC47CD6B9}"/>
              </a:ext>
            </a:extLst>
          </p:cNvPr>
          <p:cNvSpPr/>
          <p:nvPr/>
        </p:nvSpPr>
        <p:spPr>
          <a:xfrm>
            <a:off x="175245" y="6125497"/>
            <a:ext cx="1732214" cy="602740"/>
          </a:xfrm>
          <a:prstGeom prst="roundRect">
            <a:avLst>
              <a:gd name="adj" fmla="val 36667"/>
            </a:avLst>
          </a:prstGeom>
          <a:solidFill>
            <a:schemeClr val="accent3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200" b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القائمة</a:t>
            </a:r>
          </a:p>
        </p:txBody>
      </p:sp>
      <p:sp>
        <p:nvSpPr>
          <p:cNvPr id="10" name="الجواب الخاطئ 4">
            <a:extLst>
              <a:ext uri="{FF2B5EF4-FFF2-40B4-BE49-F238E27FC236}">
                <a16:creationId xmlns:a16="http://schemas.microsoft.com/office/drawing/2014/main" id="{5DCEE0AF-6FF8-96A6-F7AF-F08128CAC2BD}"/>
              </a:ext>
            </a:extLst>
          </p:cNvPr>
          <p:cNvSpPr/>
          <p:nvPr/>
        </p:nvSpPr>
        <p:spPr>
          <a:xfrm>
            <a:off x="352226" y="4532562"/>
            <a:ext cx="5341858" cy="1335530"/>
          </a:xfrm>
          <a:prstGeom prst="roundRect">
            <a:avLst>
              <a:gd name="adj" fmla="val 8793"/>
            </a:avLst>
          </a:prstGeom>
          <a:solidFill>
            <a:srgbClr val="071229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4- محمد نور</a:t>
            </a:r>
          </a:p>
        </p:txBody>
      </p:sp>
      <p:sp>
        <p:nvSpPr>
          <p:cNvPr id="35" name="الجواب الخاطئ 3">
            <a:extLst>
              <a:ext uri="{FF2B5EF4-FFF2-40B4-BE49-F238E27FC236}">
                <a16:creationId xmlns:a16="http://schemas.microsoft.com/office/drawing/2014/main" id="{5929ACFE-86B6-6C81-E760-20D19A7A2178}"/>
              </a:ext>
            </a:extLst>
          </p:cNvPr>
          <p:cNvSpPr/>
          <p:nvPr/>
        </p:nvSpPr>
        <p:spPr>
          <a:xfrm>
            <a:off x="6497916" y="4532562"/>
            <a:ext cx="5341858" cy="1335530"/>
          </a:xfrm>
          <a:prstGeom prst="roundRect">
            <a:avLst>
              <a:gd name="adj" fmla="val 8793"/>
            </a:avLst>
          </a:prstGeom>
          <a:solidFill>
            <a:srgbClr val="071229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3- ياسر القحطاني</a:t>
            </a:r>
          </a:p>
        </p:txBody>
      </p:sp>
      <p:sp>
        <p:nvSpPr>
          <p:cNvPr id="12" name="الجواب الخاطئ 2">
            <a:extLst>
              <a:ext uri="{FF2B5EF4-FFF2-40B4-BE49-F238E27FC236}">
                <a16:creationId xmlns:a16="http://schemas.microsoft.com/office/drawing/2014/main" id="{D6982465-FC6D-B97F-2434-835E5FB0105C}"/>
              </a:ext>
            </a:extLst>
          </p:cNvPr>
          <p:cNvSpPr/>
          <p:nvPr/>
        </p:nvSpPr>
        <p:spPr>
          <a:xfrm>
            <a:off x="6497916" y="2939627"/>
            <a:ext cx="5341858" cy="1335530"/>
          </a:xfrm>
          <a:prstGeom prst="roundRect">
            <a:avLst>
              <a:gd name="adj" fmla="val 8793"/>
            </a:avLst>
          </a:prstGeom>
          <a:solidFill>
            <a:srgbClr val="071229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1- حسين عبد الغني</a:t>
            </a:r>
          </a:p>
        </p:txBody>
      </p:sp>
      <p:sp>
        <p:nvSpPr>
          <p:cNvPr id="34" name="الجواب الصحيح">
            <a:extLst>
              <a:ext uri="{FF2B5EF4-FFF2-40B4-BE49-F238E27FC236}">
                <a16:creationId xmlns:a16="http://schemas.microsoft.com/office/drawing/2014/main" id="{E73C28EE-FC16-C34C-9BC1-E6984F735472}"/>
              </a:ext>
            </a:extLst>
          </p:cNvPr>
          <p:cNvSpPr/>
          <p:nvPr/>
        </p:nvSpPr>
        <p:spPr>
          <a:xfrm>
            <a:off x="352226" y="2939627"/>
            <a:ext cx="5341858" cy="1335530"/>
          </a:xfrm>
          <a:prstGeom prst="roundRect">
            <a:avLst>
              <a:gd name="adj" fmla="val 8793"/>
            </a:avLst>
          </a:prstGeom>
          <a:solidFill>
            <a:srgbClr val="071229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2- محمد الشلهوب</a:t>
            </a:r>
          </a:p>
        </p:txBody>
      </p:sp>
      <p:sp>
        <p:nvSpPr>
          <p:cNvPr id="20" name="السؤال">
            <a:extLst>
              <a:ext uri="{FF2B5EF4-FFF2-40B4-BE49-F238E27FC236}">
                <a16:creationId xmlns:a16="http://schemas.microsoft.com/office/drawing/2014/main" id="{DD8637D5-B037-F558-99C1-FA322795CB5B}"/>
              </a:ext>
            </a:extLst>
          </p:cNvPr>
          <p:cNvSpPr/>
          <p:nvPr/>
        </p:nvSpPr>
        <p:spPr>
          <a:xfrm>
            <a:off x="635042" y="1100054"/>
            <a:ext cx="10921916" cy="1523068"/>
          </a:xfrm>
          <a:prstGeom prst="roundRect">
            <a:avLst>
              <a:gd name="adj" fmla="val 36667"/>
            </a:avLst>
          </a:prstGeom>
          <a:solidFill>
            <a:schemeClr val="tx2">
              <a:lumMod val="10000"/>
            </a:schemeClr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من هو اللاعب الوحيد الذي شارك في 19 موسم </a:t>
            </a:r>
          </a:p>
          <a:p>
            <a:pPr algn="ctr"/>
            <a:r>
              <a:rPr lang="ar-SA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متتالي في الدوري السعودي؟</a:t>
            </a:r>
          </a:p>
        </p:txBody>
      </p:sp>
      <p:sp>
        <p:nvSpPr>
          <p:cNvPr id="3" name="سؤال ثقافي 1">
            <a:extLst>
              <a:ext uri="{FF2B5EF4-FFF2-40B4-BE49-F238E27FC236}">
                <a16:creationId xmlns:a16="http://schemas.microsoft.com/office/drawing/2014/main" id="{80D0BE42-EA73-A73D-8E2C-032BCC32D473}"/>
              </a:ext>
            </a:extLst>
          </p:cNvPr>
          <p:cNvSpPr/>
          <p:nvPr/>
        </p:nvSpPr>
        <p:spPr>
          <a:xfrm>
            <a:off x="8347588" y="115630"/>
            <a:ext cx="3738348" cy="710279"/>
          </a:xfrm>
          <a:prstGeom prst="roundRect">
            <a:avLst>
              <a:gd name="adj" fmla="val 36667"/>
            </a:avLst>
          </a:prstGeom>
          <a:solidFill>
            <a:srgbClr val="481C35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4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سؤال رياضي:</a:t>
            </a:r>
          </a:p>
        </p:txBody>
      </p:sp>
      <p:pic>
        <p:nvPicPr>
          <p:cNvPr id="2" name="وسائط1">
            <a:hlinkClick r:id="" action="ppaction://media"/>
            <a:extLst>
              <a:ext uri="{FF2B5EF4-FFF2-40B4-BE49-F238E27FC236}">
                <a16:creationId xmlns:a16="http://schemas.microsoft.com/office/drawing/2014/main" id="{E48C6B9F-64A5-DCA2-9E02-641621FEBEA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30832" t="16879" r="30460" b="11581"/>
          <a:stretch>
            <a:fillRect/>
          </a:stretch>
        </p:blipFill>
        <p:spPr>
          <a:xfrm>
            <a:off x="66662" y="0"/>
            <a:ext cx="1075174" cy="1089598"/>
          </a:xfrm>
          <a:prstGeom prst="ellipse">
            <a:avLst/>
          </a:prstGeom>
        </p:spPr>
      </p:pic>
      <p:sp>
        <p:nvSpPr>
          <p:cNvPr id="4" name="مربع نص 3">
            <a:extLst>
              <a:ext uri="{FF2B5EF4-FFF2-40B4-BE49-F238E27FC236}">
                <a16:creationId xmlns:a16="http://schemas.microsoft.com/office/drawing/2014/main" id="{FDA7A453-D252-61A0-F2FE-4700A1C30C8F}"/>
              </a:ext>
            </a:extLst>
          </p:cNvPr>
          <p:cNvSpPr txBox="1"/>
          <p:nvPr/>
        </p:nvSpPr>
        <p:spPr>
          <a:xfrm>
            <a:off x="4033158" y="6488668"/>
            <a:ext cx="6128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latin typeface="Yu Mincho Light" panose="02020300000000000000" pitchFamily="18" charset="-128"/>
                <a:ea typeface="Yu Mincho Light" panose="02020300000000000000" pitchFamily="18" charset="-128"/>
              </a:rPr>
              <a:t>2024 </a:t>
            </a:r>
            <a:r>
              <a:rPr lang="ar-SA">
                <a:latin typeface="Yu Mincho Light" panose="02020300000000000000" pitchFamily="18" charset="-128"/>
                <a:ea typeface="Yu Mincho Light" panose="02020300000000000000" pitchFamily="18" charset="-128"/>
              </a:rPr>
              <a:t>   جميع الحقوق محفوظة لمتجر صندوق المسابقات© </a:t>
            </a:r>
            <a:r>
              <a:rPr lang="en-US">
                <a:latin typeface="Yu Mincho Light" panose="02020300000000000000" pitchFamily="18" charset="-128"/>
                <a:ea typeface="Yu Mincho Light" panose="02020300000000000000" pitchFamily="18" charset="-128"/>
              </a:rPr>
              <a:t> </a:t>
            </a:r>
            <a:endParaRPr lang="ar-SA"/>
          </a:p>
        </p:txBody>
      </p:sp>
      <p:pic>
        <p:nvPicPr>
          <p:cNvPr id="5" name="صورة 4">
            <a:extLst>
              <a:ext uri="{FF2B5EF4-FFF2-40B4-BE49-F238E27FC236}">
                <a16:creationId xmlns:a16="http://schemas.microsoft.com/office/drawing/2014/main" id="{1BD33D98-B2BC-D98D-1E83-2C546F5303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65380" y="5616589"/>
            <a:ext cx="1620556" cy="1620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968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55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8552"/>
                            </p:stCondLst>
                            <p:childTnLst>
                              <p:par>
                                <p:cTn id="8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6600"/>
                                      </p:to>
                                    </p:animClr>
                                    <p:set>
                                      <p:cBhvr>
                                        <p:cTn id="1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421616"/>
                                      </p:to>
                                    </p:animClr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421616"/>
                                      </p:to>
                                    </p:animClr>
                                    <p:set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421616"/>
                                      </p:to>
                                    </p:animClr>
                                    <p:set>
                                      <p:cBhvr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4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pct40">
          <a:fgClr>
            <a:schemeClr val="bg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840249E-000F-4FC9-9075-7E562325A7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القائمة">
            <a:hlinkClick r:id="rId4" action="ppaction://hlinksldjump"/>
            <a:extLst>
              <a:ext uri="{FF2B5EF4-FFF2-40B4-BE49-F238E27FC236}">
                <a16:creationId xmlns:a16="http://schemas.microsoft.com/office/drawing/2014/main" id="{BB6EC827-3374-EE69-DEFD-DB7EC47CD6B9}"/>
              </a:ext>
            </a:extLst>
          </p:cNvPr>
          <p:cNvSpPr/>
          <p:nvPr/>
        </p:nvSpPr>
        <p:spPr>
          <a:xfrm>
            <a:off x="175245" y="6125497"/>
            <a:ext cx="1732214" cy="602740"/>
          </a:xfrm>
          <a:prstGeom prst="roundRect">
            <a:avLst>
              <a:gd name="adj" fmla="val 36667"/>
            </a:avLst>
          </a:prstGeom>
          <a:solidFill>
            <a:schemeClr val="accent3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200" b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القائمة</a:t>
            </a:r>
          </a:p>
        </p:txBody>
      </p:sp>
      <p:sp>
        <p:nvSpPr>
          <p:cNvPr id="10" name="الجواب الخاطئ 4">
            <a:extLst>
              <a:ext uri="{FF2B5EF4-FFF2-40B4-BE49-F238E27FC236}">
                <a16:creationId xmlns:a16="http://schemas.microsoft.com/office/drawing/2014/main" id="{5DCEE0AF-6FF8-96A6-F7AF-F08128CAC2BD}"/>
              </a:ext>
            </a:extLst>
          </p:cNvPr>
          <p:cNvSpPr/>
          <p:nvPr/>
        </p:nvSpPr>
        <p:spPr>
          <a:xfrm>
            <a:off x="6497916" y="2939628"/>
            <a:ext cx="5341858" cy="1335530"/>
          </a:xfrm>
          <a:prstGeom prst="roundRect">
            <a:avLst>
              <a:gd name="adj" fmla="val 8793"/>
            </a:avLst>
          </a:prstGeom>
          <a:solidFill>
            <a:srgbClr val="071229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1- الجزائر</a:t>
            </a:r>
          </a:p>
        </p:txBody>
      </p:sp>
      <p:sp>
        <p:nvSpPr>
          <p:cNvPr id="35" name="الجواب الخاطئ 3">
            <a:extLst>
              <a:ext uri="{FF2B5EF4-FFF2-40B4-BE49-F238E27FC236}">
                <a16:creationId xmlns:a16="http://schemas.microsoft.com/office/drawing/2014/main" id="{5929ACFE-86B6-6C81-E760-20D19A7A2178}"/>
              </a:ext>
            </a:extLst>
          </p:cNvPr>
          <p:cNvSpPr/>
          <p:nvPr/>
        </p:nvSpPr>
        <p:spPr>
          <a:xfrm>
            <a:off x="6497916" y="4532562"/>
            <a:ext cx="5341858" cy="1335530"/>
          </a:xfrm>
          <a:prstGeom prst="roundRect">
            <a:avLst>
              <a:gd name="adj" fmla="val 8793"/>
            </a:avLst>
          </a:prstGeom>
          <a:solidFill>
            <a:srgbClr val="071229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3- السعودية</a:t>
            </a:r>
          </a:p>
        </p:txBody>
      </p:sp>
      <p:sp>
        <p:nvSpPr>
          <p:cNvPr id="12" name="الجواب الخاطئ 2">
            <a:extLst>
              <a:ext uri="{FF2B5EF4-FFF2-40B4-BE49-F238E27FC236}">
                <a16:creationId xmlns:a16="http://schemas.microsoft.com/office/drawing/2014/main" id="{D6982465-FC6D-B97F-2434-835E5FB0105C}"/>
              </a:ext>
            </a:extLst>
          </p:cNvPr>
          <p:cNvSpPr/>
          <p:nvPr/>
        </p:nvSpPr>
        <p:spPr>
          <a:xfrm>
            <a:off x="352226" y="2939628"/>
            <a:ext cx="5341858" cy="1335530"/>
          </a:xfrm>
          <a:prstGeom prst="roundRect">
            <a:avLst>
              <a:gd name="adj" fmla="val 8793"/>
            </a:avLst>
          </a:prstGeom>
          <a:solidFill>
            <a:srgbClr val="071229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2- المغرب</a:t>
            </a:r>
          </a:p>
        </p:txBody>
      </p:sp>
      <p:sp>
        <p:nvSpPr>
          <p:cNvPr id="34" name="الجواب الصحيح">
            <a:extLst>
              <a:ext uri="{FF2B5EF4-FFF2-40B4-BE49-F238E27FC236}">
                <a16:creationId xmlns:a16="http://schemas.microsoft.com/office/drawing/2014/main" id="{E73C28EE-FC16-C34C-9BC1-E6984F735472}"/>
              </a:ext>
            </a:extLst>
          </p:cNvPr>
          <p:cNvSpPr/>
          <p:nvPr/>
        </p:nvSpPr>
        <p:spPr>
          <a:xfrm>
            <a:off x="352226" y="4532562"/>
            <a:ext cx="5341858" cy="1335530"/>
          </a:xfrm>
          <a:prstGeom prst="roundRect">
            <a:avLst>
              <a:gd name="adj" fmla="val 8793"/>
            </a:avLst>
          </a:prstGeom>
          <a:solidFill>
            <a:srgbClr val="071229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4- مصر</a:t>
            </a:r>
          </a:p>
        </p:txBody>
      </p:sp>
      <p:sp>
        <p:nvSpPr>
          <p:cNvPr id="20" name="السؤال">
            <a:extLst>
              <a:ext uri="{FF2B5EF4-FFF2-40B4-BE49-F238E27FC236}">
                <a16:creationId xmlns:a16="http://schemas.microsoft.com/office/drawing/2014/main" id="{DD8637D5-B037-F558-99C1-FA322795CB5B}"/>
              </a:ext>
            </a:extLst>
          </p:cNvPr>
          <p:cNvSpPr/>
          <p:nvPr/>
        </p:nvSpPr>
        <p:spPr>
          <a:xfrm>
            <a:off x="635042" y="1100054"/>
            <a:ext cx="10921916" cy="1523068"/>
          </a:xfrm>
          <a:prstGeom prst="roundRect">
            <a:avLst>
              <a:gd name="adj" fmla="val 36667"/>
            </a:avLst>
          </a:prstGeom>
          <a:solidFill>
            <a:schemeClr val="tx2">
              <a:lumMod val="10000"/>
            </a:schemeClr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ما هي أول دولة عربية شاركت في كأس العالم؟</a:t>
            </a:r>
          </a:p>
        </p:txBody>
      </p:sp>
      <p:sp>
        <p:nvSpPr>
          <p:cNvPr id="3" name="سؤال ثقافي 1">
            <a:extLst>
              <a:ext uri="{FF2B5EF4-FFF2-40B4-BE49-F238E27FC236}">
                <a16:creationId xmlns:a16="http://schemas.microsoft.com/office/drawing/2014/main" id="{80D0BE42-EA73-A73D-8E2C-032BCC32D473}"/>
              </a:ext>
            </a:extLst>
          </p:cNvPr>
          <p:cNvSpPr/>
          <p:nvPr/>
        </p:nvSpPr>
        <p:spPr>
          <a:xfrm>
            <a:off x="8347588" y="115630"/>
            <a:ext cx="3738348" cy="710279"/>
          </a:xfrm>
          <a:prstGeom prst="roundRect">
            <a:avLst>
              <a:gd name="adj" fmla="val 36667"/>
            </a:avLst>
          </a:prstGeom>
          <a:solidFill>
            <a:srgbClr val="481C35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4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سؤال رياضي:</a:t>
            </a:r>
          </a:p>
        </p:txBody>
      </p:sp>
      <p:pic>
        <p:nvPicPr>
          <p:cNvPr id="2" name="وسائط1">
            <a:hlinkClick r:id="" action="ppaction://media"/>
            <a:extLst>
              <a:ext uri="{FF2B5EF4-FFF2-40B4-BE49-F238E27FC236}">
                <a16:creationId xmlns:a16="http://schemas.microsoft.com/office/drawing/2014/main" id="{E48C6B9F-64A5-DCA2-9E02-641621FEBEA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30832" t="16879" r="30460" b="11581"/>
          <a:stretch>
            <a:fillRect/>
          </a:stretch>
        </p:blipFill>
        <p:spPr>
          <a:xfrm>
            <a:off x="66662" y="0"/>
            <a:ext cx="1075174" cy="1089598"/>
          </a:xfrm>
          <a:prstGeom prst="ellipse">
            <a:avLst/>
          </a:prstGeom>
        </p:spPr>
      </p:pic>
      <p:sp>
        <p:nvSpPr>
          <p:cNvPr id="4" name="مربع نص 3">
            <a:extLst>
              <a:ext uri="{FF2B5EF4-FFF2-40B4-BE49-F238E27FC236}">
                <a16:creationId xmlns:a16="http://schemas.microsoft.com/office/drawing/2014/main" id="{E7CB5230-FE3A-3701-3604-F2DADEB207B6}"/>
              </a:ext>
            </a:extLst>
          </p:cNvPr>
          <p:cNvSpPr txBox="1"/>
          <p:nvPr/>
        </p:nvSpPr>
        <p:spPr>
          <a:xfrm>
            <a:off x="4033158" y="6488668"/>
            <a:ext cx="6128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latin typeface="Yu Mincho Light" panose="02020300000000000000" pitchFamily="18" charset="-128"/>
                <a:ea typeface="Yu Mincho Light" panose="02020300000000000000" pitchFamily="18" charset="-128"/>
              </a:rPr>
              <a:t>2024 </a:t>
            </a:r>
            <a:r>
              <a:rPr lang="ar-SA">
                <a:latin typeface="Yu Mincho Light" panose="02020300000000000000" pitchFamily="18" charset="-128"/>
                <a:ea typeface="Yu Mincho Light" panose="02020300000000000000" pitchFamily="18" charset="-128"/>
              </a:rPr>
              <a:t>   جميع الحقوق محفوظة لمتجر صندوق المسابقات© </a:t>
            </a:r>
            <a:r>
              <a:rPr lang="en-US">
                <a:latin typeface="Yu Mincho Light" panose="02020300000000000000" pitchFamily="18" charset="-128"/>
                <a:ea typeface="Yu Mincho Light" panose="02020300000000000000" pitchFamily="18" charset="-128"/>
              </a:rPr>
              <a:t> </a:t>
            </a:r>
            <a:endParaRPr lang="ar-SA"/>
          </a:p>
        </p:txBody>
      </p:sp>
      <p:pic>
        <p:nvPicPr>
          <p:cNvPr id="5" name="صورة 4">
            <a:extLst>
              <a:ext uri="{FF2B5EF4-FFF2-40B4-BE49-F238E27FC236}">
                <a16:creationId xmlns:a16="http://schemas.microsoft.com/office/drawing/2014/main" id="{72A55889-A867-B046-505D-41207EA50A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65380" y="5616589"/>
            <a:ext cx="1620556" cy="1620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071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55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8552"/>
                            </p:stCondLst>
                            <p:childTnLst>
                              <p:par>
                                <p:cTn id="8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6600"/>
                                      </p:to>
                                    </p:animClr>
                                    <p:set>
                                      <p:cBhvr>
                                        <p:cTn id="1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421616"/>
                                      </p:to>
                                    </p:animClr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421616"/>
                                      </p:to>
                                    </p:animClr>
                                    <p:set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421616"/>
                                      </p:to>
                                    </p:animClr>
                                    <p:set>
                                      <p:cBhvr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4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pct40">
          <a:fgClr>
            <a:schemeClr val="bg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840249E-000F-4FC9-9075-7E562325A7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القائمة">
            <a:hlinkClick r:id="rId4" action="ppaction://hlinksldjump"/>
            <a:extLst>
              <a:ext uri="{FF2B5EF4-FFF2-40B4-BE49-F238E27FC236}">
                <a16:creationId xmlns:a16="http://schemas.microsoft.com/office/drawing/2014/main" id="{BB6EC827-3374-EE69-DEFD-DB7EC47CD6B9}"/>
              </a:ext>
            </a:extLst>
          </p:cNvPr>
          <p:cNvSpPr/>
          <p:nvPr/>
        </p:nvSpPr>
        <p:spPr>
          <a:xfrm>
            <a:off x="175245" y="6125497"/>
            <a:ext cx="1732214" cy="602740"/>
          </a:xfrm>
          <a:prstGeom prst="roundRect">
            <a:avLst>
              <a:gd name="adj" fmla="val 36667"/>
            </a:avLst>
          </a:prstGeom>
          <a:solidFill>
            <a:schemeClr val="accent3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200" b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القائمة</a:t>
            </a:r>
          </a:p>
        </p:txBody>
      </p:sp>
      <p:sp>
        <p:nvSpPr>
          <p:cNvPr id="10" name="الجواب الخاطئ 4">
            <a:extLst>
              <a:ext uri="{FF2B5EF4-FFF2-40B4-BE49-F238E27FC236}">
                <a16:creationId xmlns:a16="http://schemas.microsoft.com/office/drawing/2014/main" id="{5DCEE0AF-6FF8-96A6-F7AF-F08128CAC2BD}"/>
              </a:ext>
            </a:extLst>
          </p:cNvPr>
          <p:cNvSpPr/>
          <p:nvPr/>
        </p:nvSpPr>
        <p:spPr>
          <a:xfrm>
            <a:off x="352226" y="4532562"/>
            <a:ext cx="5341858" cy="1335530"/>
          </a:xfrm>
          <a:prstGeom prst="roundRect">
            <a:avLst>
              <a:gd name="adj" fmla="val 8793"/>
            </a:avLst>
          </a:prstGeom>
          <a:solidFill>
            <a:srgbClr val="071229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4- ثمانية</a:t>
            </a:r>
          </a:p>
        </p:txBody>
      </p:sp>
      <p:sp>
        <p:nvSpPr>
          <p:cNvPr id="35" name="الجواب الخاطئ 3">
            <a:extLst>
              <a:ext uri="{FF2B5EF4-FFF2-40B4-BE49-F238E27FC236}">
                <a16:creationId xmlns:a16="http://schemas.microsoft.com/office/drawing/2014/main" id="{5929ACFE-86B6-6C81-E760-20D19A7A2178}"/>
              </a:ext>
            </a:extLst>
          </p:cNvPr>
          <p:cNvSpPr/>
          <p:nvPr/>
        </p:nvSpPr>
        <p:spPr>
          <a:xfrm>
            <a:off x="6497916" y="4532562"/>
            <a:ext cx="5341858" cy="1335530"/>
          </a:xfrm>
          <a:prstGeom prst="roundRect">
            <a:avLst>
              <a:gd name="adj" fmla="val 8793"/>
            </a:avLst>
          </a:prstGeom>
          <a:solidFill>
            <a:srgbClr val="071229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3- خمسة</a:t>
            </a:r>
          </a:p>
        </p:txBody>
      </p:sp>
      <p:sp>
        <p:nvSpPr>
          <p:cNvPr id="12" name="الجواب الخاطئ 2">
            <a:extLst>
              <a:ext uri="{FF2B5EF4-FFF2-40B4-BE49-F238E27FC236}">
                <a16:creationId xmlns:a16="http://schemas.microsoft.com/office/drawing/2014/main" id="{D6982465-FC6D-B97F-2434-835E5FB0105C}"/>
              </a:ext>
            </a:extLst>
          </p:cNvPr>
          <p:cNvSpPr/>
          <p:nvPr/>
        </p:nvSpPr>
        <p:spPr>
          <a:xfrm>
            <a:off x="6497916" y="2939627"/>
            <a:ext cx="5341858" cy="1335530"/>
          </a:xfrm>
          <a:prstGeom prst="roundRect">
            <a:avLst>
              <a:gd name="adj" fmla="val 8793"/>
            </a:avLst>
          </a:prstGeom>
          <a:solidFill>
            <a:srgbClr val="071229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1- أربعة</a:t>
            </a:r>
          </a:p>
        </p:txBody>
      </p:sp>
      <p:sp>
        <p:nvSpPr>
          <p:cNvPr id="34" name="الجواب الصحيح">
            <a:extLst>
              <a:ext uri="{FF2B5EF4-FFF2-40B4-BE49-F238E27FC236}">
                <a16:creationId xmlns:a16="http://schemas.microsoft.com/office/drawing/2014/main" id="{E73C28EE-FC16-C34C-9BC1-E6984F735472}"/>
              </a:ext>
            </a:extLst>
          </p:cNvPr>
          <p:cNvSpPr/>
          <p:nvPr/>
        </p:nvSpPr>
        <p:spPr>
          <a:xfrm>
            <a:off x="352226" y="2939627"/>
            <a:ext cx="5341858" cy="1335530"/>
          </a:xfrm>
          <a:prstGeom prst="roundRect">
            <a:avLst>
              <a:gd name="adj" fmla="val 8793"/>
            </a:avLst>
          </a:prstGeom>
          <a:solidFill>
            <a:srgbClr val="071229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2- ستة</a:t>
            </a:r>
          </a:p>
        </p:txBody>
      </p:sp>
      <p:sp>
        <p:nvSpPr>
          <p:cNvPr id="20" name="السؤال">
            <a:extLst>
              <a:ext uri="{FF2B5EF4-FFF2-40B4-BE49-F238E27FC236}">
                <a16:creationId xmlns:a16="http://schemas.microsoft.com/office/drawing/2014/main" id="{DD8637D5-B037-F558-99C1-FA322795CB5B}"/>
              </a:ext>
            </a:extLst>
          </p:cNvPr>
          <p:cNvSpPr/>
          <p:nvPr/>
        </p:nvSpPr>
        <p:spPr>
          <a:xfrm>
            <a:off x="635042" y="1100054"/>
            <a:ext cx="10921916" cy="1523068"/>
          </a:xfrm>
          <a:prstGeom prst="roundRect">
            <a:avLst>
              <a:gd name="adj" fmla="val 36667"/>
            </a:avLst>
          </a:prstGeom>
          <a:solidFill>
            <a:schemeClr val="tx2">
              <a:lumMod val="10000"/>
            </a:schemeClr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كم عدد اللاعبين في فريق كرة السلة؟</a:t>
            </a:r>
          </a:p>
        </p:txBody>
      </p:sp>
      <p:sp>
        <p:nvSpPr>
          <p:cNvPr id="3" name="سؤال ثقافي 1">
            <a:extLst>
              <a:ext uri="{FF2B5EF4-FFF2-40B4-BE49-F238E27FC236}">
                <a16:creationId xmlns:a16="http://schemas.microsoft.com/office/drawing/2014/main" id="{80D0BE42-EA73-A73D-8E2C-032BCC32D473}"/>
              </a:ext>
            </a:extLst>
          </p:cNvPr>
          <p:cNvSpPr/>
          <p:nvPr/>
        </p:nvSpPr>
        <p:spPr>
          <a:xfrm>
            <a:off x="8347588" y="115630"/>
            <a:ext cx="3738348" cy="710279"/>
          </a:xfrm>
          <a:prstGeom prst="roundRect">
            <a:avLst>
              <a:gd name="adj" fmla="val 36667"/>
            </a:avLst>
          </a:prstGeom>
          <a:solidFill>
            <a:srgbClr val="481C35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4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سؤال رياضي:</a:t>
            </a:r>
          </a:p>
        </p:txBody>
      </p:sp>
      <p:pic>
        <p:nvPicPr>
          <p:cNvPr id="2" name="وسائط1">
            <a:hlinkClick r:id="" action="ppaction://media"/>
            <a:extLst>
              <a:ext uri="{FF2B5EF4-FFF2-40B4-BE49-F238E27FC236}">
                <a16:creationId xmlns:a16="http://schemas.microsoft.com/office/drawing/2014/main" id="{E48C6B9F-64A5-DCA2-9E02-641621FEBEA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30832" t="16879" r="30460" b="11581"/>
          <a:stretch>
            <a:fillRect/>
          </a:stretch>
        </p:blipFill>
        <p:spPr>
          <a:xfrm>
            <a:off x="66662" y="0"/>
            <a:ext cx="1075174" cy="1089598"/>
          </a:xfrm>
          <a:prstGeom prst="ellipse">
            <a:avLst/>
          </a:prstGeom>
        </p:spPr>
      </p:pic>
      <p:sp>
        <p:nvSpPr>
          <p:cNvPr id="4" name="مربع نص 3">
            <a:extLst>
              <a:ext uri="{FF2B5EF4-FFF2-40B4-BE49-F238E27FC236}">
                <a16:creationId xmlns:a16="http://schemas.microsoft.com/office/drawing/2014/main" id="{A20E4A95-F0A9-61C2-FAFD-8B569E4195F2}"/>
              </a:ext>
            </a:extLst>
          </p:cNvPr>
          <p:cNvSpPr txBox="1"/>
          <p:nvPr/>
        </p:nvSpPr>
        <p:spPr>
          <a:xfrm>
            <a:off x="4033158" y="6488668"/>
            <a:ext cx="6128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latin typeface="Yu Mincho Light" panose="02020300000000000000" pitchFamily="18" charset="-128"/>
                <a:ea typeface="Yu Mincho Light" panose="02020300000000000000" pitchFamily="18" charset="-128"/>
              </a:rPr>
              <a:t>2024 </a:t>
            </a:r>
            <a:r>
              <a:rPr lang="ar-SA">
                <a:latin typeface="Yu Mincho Light" panose="02020300000000000000" pitchFamily="18" charset="-128"/>
                <a:ea typeface="Yu Mincho Light" panose="02020300000000000000" pitchFamily="18" charset="-128"/>
              </a:rPr>
              <a:t>   جميع الحقوق محفوظة لمتجر صندوق المسابقات© </a:t>
            </a:r>
            <a:r>
              <a:rPr lang="en-US">
                <a:latin typeface="Yu Mincho Light" panose="02020300000000000000" pitchFamily="18" charset="-128"/>
                <a:ea typeface="Yu Mincho Light" panose="02020300000000000000" pitchFamily="18" charset="-128"/>
              </a:rPr>
              <a:t> </a:t>
            </a:r>
            <a:endParaRPr lang="ar-SA"/>
          </a:p>
        </p:txBody>
      </p:sp>
      <p:pic>
        <p:nvPicPr>
          <p:cNvPr id="5" name="صورة 4">
            <a:extLst>
              <a:ext uri="{FF2B5EF4-FFF2-40B4-BE49-F238E27FC236}">
                <a16:creationId xmlns:a16="http://schemas.microsoft.com/office/drawing/2014/main" id="{9BEE6767-68FB-C9B5-D4F3-52BCC6E6F4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65380" y="5616589"/>
            <a:ext cx="1620556" cy="1620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455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55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8552"/>
                            </p:stCondLst>
                            <p:childTnLst>
                              <p:par>
                                <p:cTn id="8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6600"/>
                                      </p:to>
                                    </p:animClr>
                                    <p:set>
                                      <p:cBhvr>
                                        <p:cTn id="1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421616"/>
                                      </p:to>
                                    </p:animClr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421616"/>
                                      </p:to>
                                    </p:animClr>
                                    <p:set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421616"/>
                                      </p:to>
                                    </p:animClr>
                                    <p:set>
                                      <p:cBhvr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4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pct40">
          <a:fgClr>
            <a:schemeClr val="bg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EC24E2F-C576-F110-8012-A0EED33531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مستطيل: زوايا مستديرة 2">
            <a:extLst>
              <a:ext uri="{FF2B5EF4-FFF2-40B4-BE49-F238E27FC236}">
                <a16:creationId xmlns:a16="http://schemas.microsoft.com/office/drawing/2014/main" id="{6FA2F887-A8D3-9CAD-2FA0-B8FA30E07556}"/>
              </a:ext>
            </a:extLst>
          </p:cNvPr>
          <p:cNvSpPr/>
          <p:nvPr/>
        </p:nvSpPr>
        <p:spPr>
          <a:xfrm>
            <a:off x="3311376" y="115630"/>
            <a:ext cx="5569243" cy="1155291"/>
          </a:xfrm>
          <a:prstGeom prst="roundRect">
            <a:avLst>
              <a:gd name="adj" fmla="val 36667"/>
            </a:avLst>
          </a:prstGeom>
          <a:solidFill>
            <a:srgbClr val="481C35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6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سؤال ثقافي</a:t>
            </a:r>
          </a:p>
        </p:txBody>
      </p:sp>
      <p:sp>
        <p:nvSpPr>
          <p:cNvPr id="15" name="3">
            <a:hlinkClick r:id="rId2" action="ppaction://hlinksldjump"/>
            <a:extLst>
              <a:ext uri="{FF2B5EF4-FFF2-40B4-BE49-F238E27FC236}">
                <a16:creationId xmlns:a16="http://schemas.microsoft.com/office/drawing/2014/main" id="{AF2D4C63-DBC1-5711-A7CE-98C3CA89ABD7}"/>
              </a:ext>
            </a:extLst>
          </p:cNvPr>
          <p:cNvSpPr/>
          <p:nvPr/>
        </p:nvSpPr>
        <p:spPr>
          <a:xfrm>
            <a:off x="7059372" y="1519174"/>
            <a:ext cx="1374263" cy="1155291"/>
          </a:xfrm>
          <a:prstGeom prst="roundRect">
            <a:avLst>
              <a:gd name="adj" fmla="val 36667"/>
            </a:avLst>
          </a:prstGeom>
          <a:solidFill>
            <a:srgbClr val="071229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5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</a:t>
            </a:r>
            <a:endParaRPr lang="ar-SA" sz="60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4">
            <a:hlinkClick r:id="rId3" action="ppaction://hlinksldjump"/>
            <a:extLst>
              <a:ext uri="{FF2B5EF4-FFF2-40B4-BE49-F238E27FC236}">
                <a16:creationId xmlns:a16="http://schemas.microsoft.com/office/drawing/2014/main" id="{AB55CBDB-0F28-678A-7329-AFC9EE960BAB}"/>
              </a:ext>
            </a:extLst>
          </p:cNvPr>
          <p:cNvSpPr/>
          <p:nvPr/>
        </p:nvSpPr>
        <p:spPr>
          <a:xfrm>
            <a:off x="5408868" y="1519174"/>
            <a:ext cx="1374263" cy="1155291"/>
          </a:xfrm>
          <a:prstGeom prst="roundRect">
            <a:avLst>
              <a:gd name="adj" fmla="val 36667"/>
            </a:avLst>
          </a:prstGeom>
          <a:solidFill>
            <a:srgbClr val="071229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5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</a:t>
            </a:r>
            <a:endParaRPr lang="ar-SA" sz="60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5">
            <a:hlinkClick r:id="rId4" action="ppaction://hlinksldjump"/>
            <a:extLst>
              <a:ext uri="{FF2B5EF4-FFF2-40B4-BE49-F238E27FC236}">
                <a16:creationId xmlns:a16="http://schemas.microsoft.com/office/drawing/2014/main" id="{AE833FFE-1676-44E1-1A3B-48BDF9BE5157}"/>
              </a:ext>
            </a:extLst>
          </p:cNvPr>
          <p:cNvSpPr/>
          <p:nvPr/>
        </p:nvSpPr>
        <p:spPr>
          <a:xfrm>
            <a:off x="3758364" y="1532701"/>
            <a:ext cx="1374263" cy="1155291"/>
          </a:xfrm>
          <a:prstGeom prst="roundRect">
            <a:avLst>
              <a:gd name="adj" fmla="val 36667"/>
            </a:avLst>
          </a:prstGeom>
          <a:solidFill>
            <a:srgbClr val="071229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5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5</a:t>
            </a:r>
            <a:endParaRPr lang="ar-SA" sz="60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6">
            <a:hlinkClick r:id="rId5" action="ppaction://hlinksldjump"/>
            <a:extLst>
              <a:ext uri="{FF2B5EF4-FFF2-40B4-BE49-F238E27FC236}">
                <a16:creationId xmlns:a16="http://schemas.microsoft.com/office/drawing/2014/main" id="{E2788883-25BD-260F-73A3-CFD931879AD2}"/>
              </a:ext>
            </a:extLst>
          </p:cNvPr>
          <p:cNvSpPr/>
          <p:nvPr/>
        </p:nvSpPr>
        <p:spPr>
          <a:xfrm>
            <a:off x="2087902" y="1532703"/>
            <a:ext cx="1374263" cy="1155291"/>
          </a:xfrm>
          <a:prstGeom prst="roundRect">
            <a:avLst>
              <a:gd name="adj" fmla="val 36667"/>
            </a:avLst>
          </a:prstGeom>
          <a:solidFill>
            <a:srgbClr val="071229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5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6</a:t>
            </a:r>
            <a:endParaRPr lang="ar-SA" sz="60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9" name="7">
            <a:hlinkClick r:id="rId6" action="ppaction://hlinksldjump"/>
            <a:extLst>
              <a:ext uri="{FF2B5EF4-FFF2-40B4-BE49-F238E27FC236}">
                <a16:creationId xmlns:a16="http://schemas.microsoft.com/office/drawing/2014/main" id="{03049A76-1B57-8A77-75E5-DBF4AF5037D5}"/>
              </a:ext>
            </a:extLst>
          </p:cNvPr>
          <p:cNvSpPr/>
          <p:nvPr/>
        </p:nvSpPr>
        <p:spPr>
          <a:xfrm>
            <a:off x="370625" y="1532704"/>
            <a:ext cx="1374263" cy="1155291"/>
          </a:xfrm>
          <a:prstGeom prst="roundRect">
            <a:avLst>
              <a:gd name="adj" fmla="val 36667"/>
            </a:avLst>
          </a:prstGeom>
          <a:solidFill>
            <a:srgbClr val="071229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5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7</a:t>
            </a:r>
            <a:endParaRPr lang="ar-SA" sz="60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0" name="8">
            <a:hlinkClick r:id="rId7" action="ppaction://hlinksldjump"/>
            <a:extLst>
              <a:ext uri="{FF2B5EF4-FFF2-40B4-BE49-F238E27FC236}">
                <a16:creationId xmlns:a16="http://schemas.microsoft.com/office/drawing/2014/main" id="{96CC0152-67A9-755E-DB5D-6E78A8B0F402}"/>
              </a:ext>
            </a:extLst>
          </p:cNvPr>
          <p:cNvSpPr/>
          <p:nvPr/>
        </p:nvSpPr>
        <p:spPr>
          <a:xfrm>
            <a:off x="10485988" y="2975480"/>
            <a:ext cx="1374263" cy="1155291"/>
          </a:xfrm>
          <a:prstGeom prst="roundRect">
            <a:avLst>
              <a:gd name="adj" fmla="val 36667"/>
            </a:avLst>
          </a:prstGeom>
          <a:solidFill>
            <a:srgbClr val="071229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5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8</a:t>
            </a:r>
            <a:endParaRPr lang="ar-SA" sz="60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1" name="15">
            <a:hlinkClick r:id="rId8" action="ppaction://hlinksldjump"/>
            <a:extLst>
              <a:ext uri="{FF2B5EF4-FFF2-40B4-BE49-F238E27FC236}">
                <a16:creationId xmlns:a16="http://schemas.microsoft.com/office/drawing/2014/main" id="{4A558B19-E980-651F-3475-84A22A4FBB9F}"/>
              </a:ext>
            </a:extLst>
          </p:cNvPr>
          <p:cNvSpPr/>
          <p:nvPr/>
        </p:nvSpPr>
        <p:spPr>
          <a:xfrm>
            <a:off x="10447111" y="4431785"/>
            <a:ext cx="1374263" cy="1155291"/>
          </a:xfrm>
          <a:prstGeom prst="roundRect">
            <a:avLst>
              <a:gd name="adj" fmla="val 36667"/>
            </a:avLst>
          </a:prstGeom>
          <a:solidFill>
            <a:srgbClr val="071229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5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15</a:t>
            </a:r>
            <a:endParaRPr lang="ar-SA" sz="60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2" name="9">
            <a:hlinkClick r:id="rId9" action="ppaction://hlinksldjump"/>
            <a:extLst>
              <a:ext uri="{FF2B5EF4-FFF2-40B4-BE49-F238E27FC236}">
                <a16:creationId xmlns:a16="http://schemas.microsoft.com/office/drawing/2014/main" id="{E6DEBD51-0018-DB8C-D987-C47D6DFD325A}"/>
              </a:ext>
            </a:extLst>
          </p:cNvPr>
          <p:cNvSpPr/>
          <p:nvPr/>
        </p:nvSpPr>
        <p:spPr>
          <a:xfrm>
            <a:off x="8818600" y="3035006"/>
            <a:ext cx="1374263" cy="1155291"/>
          </a:xfrm>
          <a:prstGeom prst="roundRect">
            <a:avLst>
              <a:gd name="adj" fmla="val 36667"/>
            </a:avLst>
          </a:prstGeom>
          <a:solidFill>
            <a:srgbClr val="071229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5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9</a:t>
            </a:r>
            <a:endParaRPr lang="ar-SA" sz="60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3" name="10">
            <a:hlinkClick r:id="rId10" action="ppaction://hlinksldjump"/>
            <a:extLst>
              <a:ext uri="{FF2B5EF4-FFF2-40B4-BE49-F238E27FC236}">
                <a16:creationId xmlns:a16="http://schemas.microsoft.com/office/drawing/2014/main" id="{8879C1A3-6072-CCEA-2CF9-726EF88210B6}"/>
              </a:ext>
            </a:extLst>
          </p:cNvPr>
          <p:cNvSpPr/>
          <p:nvPr/>
        </p:nvSpPr>
        <p:spPr>
          <a:xfrm>
            <a:off x="7076255" y="3014715"/>
            <a:ext cx="1374263" cy="1155291"/>
          </a:xfrm>
          <a:prstGeom prst="roundRect">
            <a:avLst>
              <a:gd name="adj" fmla="val 36667"/>
            </a:avLst>
          </a:prstGeom>
          <a:solidFill>
            <a:srgbClr val="071229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5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10</a:t>
            </a:r>
            <a:endParaRPr lang="ar-SA" sz="60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4" name="11">
            <a:hlinkClick r:id="rId11" action="ppaction://hlinksldjump"/>
            <a:extLst>
              <a:ext uri="{FF2B5EF4-FFF2-40B4-BE49-F238E27FC236}">
                <a16:creationId xmlns:a16="http://schemas.microsoft.com/office/drawing/2014/main" id="{9876ECC2-7A7D-7C62-1F49-3501B3005344}"/>
              </a:ext>
            </a:extLst>
          </p:cNvPr>
          <p:cNvSpPr/>
          <p:nvPr/>
        </p:nvSpPr>
        <p:spPr>
          <a:xfrm>
            <a:off x="5408867" y="3014715"/>
            <a:ext cx="1374263" cy="1155291"/>
          </a:xfrm>
          <a:prstGeom prst="roundRect">
            <a:avLst>
              <a:gd name="adj" fmla="val 36667"/>
            </a:avLst>
          </a:prstGeom>
          <a:solidFill>
            <a:srgbClr val="071229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5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11</a:t>
            </a:r>
            <a:endParaRPr lang="ar-SA" sz="60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5" name="12">
            <a:hlinkClick r:id="rId12" action="ppaction://hlinksldjump"/>
            <a:extLst>
              <a:ext uri="{FF2B5EF4-FFF2-40B4-BE49-F238E27FC236}">
                <a16:creationId xmlns:a16="http://schemas.microsoft.com/office/drawing/2014/main" id="{5081E2B3-BD33-D8BE-3C88-FDB0A05513C1}"/>
              </a:ext>
            </a:extLst>
          </p:cNvPr>
          <p:cNvSpPr/>
          <p:nvPr/>
        </p:nvSpPr>
        <p:spPr>
          <a:xfrm>
            <a:off x="3780357" y="2975481"/>
            <a:ext cx="1374263" cy="1155291"/>
          </a:xfrm>
          <a:prstGeom prst="roundRect">
            <a:avLst>
              <a:gd name="adj" fmla="val 36667"/>
            </a:avLst>
          </a:prstGeom>
          <a:solidFill>
            <a:srgbClr val="071229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5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12</a:t>
            </a:r>
            <a:endParaRPr lang="ar-SA" sz="60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6" name="13">
            <a:hlinkClick r:id="rId13" action="ppaction://hlinksldjump"/>
            <a:extLst>
              <a:ext uri="{FF2B5EF4-FFF2-40B4-BE49-F238E27FC236}">
                <a16:creationId xmlns:a16="http://schemas.microsoft.com/office/drawing/2014/main" id="{790CA57B-BD59-C9DE-2E8A-B6ADE3C017E6}"/>
              </a:ext>
            </a:extLst>
          </p:cNvPr>
          <p:cNvSpPr/>
          <p:nvPr/>
        </p:nvSpPr>
        <p:spPr>
          <a:xfrm>
            <a:off x="2112969" y="2975482"/>
            <a:ext cx="1374263" cy="1155291"/>
          </a:xfrm>
          <a:prstGeom prst="roundRect">
            <a:avLst>
              <a:gd name="adj" fmla="val 36667"/>
            </a:avLst>
          </a:prstGeom>
          <a:solidFill>
            <a:srgbClr val="071229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5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13</a:t>
            </a:r>
            <a:endParaRPr lang="ar-SA" sz="60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7" name="14">
            <a:hlinkClick r:id="rId14" action="ppaction://hlinksldjump"/>
            <a:extLst>
              <a:ext uri="{FF2B5EF4-FFF2-40B4-BE49-F238E27FC236}">
                <a16:creationId xmlns:a16="http://schemas.microsoft.com/office/drawing/2014/main" id="{0ECE6CB8-7753-B91A-A044-F5104EFFE063}"/>
              </a:ext>
            </a:extLst>
          </p:cNvPr>
          <p:cNvSpPr/>
          <p:nvPr/>
        </p:nvSpPr>
        <p:spPr>
          <a:xfrm>
            <a:off x="370624" y="3014715"/>
            <a:ext cx="1374263" cy="1155291"/>
          </a:xfrm>
          <a:prstGeom prst="roundRect">
            <a:avLst>
              <a:gd name="adj" fmla="val 36667"/>
            </a:avLst>
          </a:prstGeom>
          <a:solidFill>
            <a:srgbClr val="071229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5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14</a:t>
            </a:r>
            <a:endParaRPr lang="ar-SA" sz="60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8" name="16">
            <a:hlinkClick r:id="rId15" action="ppaction://hlinksldjump"/>
            <a:extLst>
              <a:ext uri="{FF2B5EF4-FFF2-40B4-BE49-F238E27FC236}">
                <a16:creationId xmlns:a16="http://schemas.microsoft.com/office/drawing/2014/main" id="{702C0DBF-9B7B-CF0B-81AD-BF934E202040}"/>
              </a:ext>
            </a:extLst>
          </p:cNvPr>
          <p:cNvSpPr/>
          <p:nvPr/>
        </p:nvSpPr>
        <p:spPr>
          <a:xfrm>
            <a:off x="8818599" y="4431785"/>
            <a:ext cx="1374263" cy="1155291"/>
          </a:xfrm>
          <a:prstGeom prst="roundRect">
            <a:avLst>
              <a:gd name="adj" fmla="val 36667"/>
            </a:avLst>
          </a:prstGeom>
          <a:solidFill>
            <a:srgbClr val="071229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5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16</a:t>
            </a:r>
            <a:endParaRPr lang="ar-SA" sz="60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9" name="17">
            <a:hlinkClick r:id="rId16" action="ppaction://hlinksldjump"/>
            <a:extLst>
              <a:ext uri="{FF2B5EF4-FFF2-40B4-BE49-F238E27FC236}">
                <a16:creationId xmlns:a16="http://schemas.microsoft.com/office/drawing/2014/main" id="{129DE599-A2E5-AE1F-9F99-83EFBE9FE2C6}"/>
              </a:ext>
            </a:extLst>
          </p:cNvPr>
          <p:cNvSpPr/>
          <p:nvPr/>
        </p:nvSpPr>
        <p:spPr>
          <a:xfrm>
            <a:off x="7076255" y="4431786"/>
            <a:ext cx="1374263" cy="1155291"/>
          </a:xfrm>
          <a:prstGeom prst="roundRect">
            <a:avLst>
              <a:gd name="adj" fmla="val 36667"/>
            </a:avLst>
          </a:prstGeom>
          <a:solidFill>
            <a:srgbClr val="071229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5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17</a:t>
            </a:r>
            <a:endParaRPr lang="ar-SA" sz="60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0" name="18">
            <a:hlinkClick r:id="rId17" action="ppaction://hlinksldjump"/>
            <a:extLst>
              <a:ext uri="{FF2B5EF4-FFF2-40B4-BE49-F238E27FC236}">
                <a16:creationId xmlns:a16="http://schemas.microsoft.com/office/drawing/2014/main" id="{8CD24313-AD0E-D45D-121F-AA94B86CA9F1}"/>
              </a:ext>
            </a:extLst>
          </p:cNvPr>
          <p:cNvSpPr/>
          <p:nvPr/>
        </p:nvSpPr>
        <p:spPr>
          <a:xfrm>
            <a:off x="5408867" y="4431784"/>
            <a:ext cx="1374263" cy="1155291"/>
          </a:xfrm>
          <a:prstGeom prst="roundRect">
            <a:avLst>
              <a:gd name="adj" fmla="val 36667"/>
            </a:avLst>
          </a:prstGeom>
          <a:solidFill>
            <a:srgbClr val="071229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5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18</a:t>
            </a:r>
            <a:endParaRPr lang="ar-SA" sz="60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1" name="19">
            <a:hlinkClick r:id="rId18" action="ppaction://hlinksldjump"/>
            <a:extLst>
              <a:ext uri="{FF2B5EF4-FFF2-40B4-BE49-F238E27FC236}">
                <a16:creationId xmlns:a16="http://schemas.microsoft.com/office/drawing/2014/main" id="{6B9E66E3-7106-E1E4-1A48-A5F71B6F3A49}"/>
              </a:ext>
            </a:extLst>
          </p:cNvPr>
          <p:cNvSpPr/>
          <p:nvPr/>
        </p:nvSpPr>
        <p:spPr>
          <a:xfrm>
            <a:off x="3756784" y="4431784"/>
            <a:ext cx="1374263" cy="1155291"/>
          </a:xfrm>
          <a:prstGeom prst="roundRect">
            <a:avLst>
              <a:gd name="adj" fmla="val 36667"/>
            </a:avLst>
          </a:prstGeom>
          <a:solidFill>
            <a:srgbClr val="071229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5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19</a:t>
            </a:r>
            <a:endParaRPr lang="ar-SA" sz="60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2" name="20">
            <a:hlinkClick r:id="rId19" action="ppaction://hlinksldjump"/>
            <a:extLst>
              <a:ext uri="{FF2B5EF4-FFF2-40B4-BE49-F238E27FC236}">
                <a16:creationId xmlns:a16="http://schemas.microsoft.com/office/drawing/2014/main" id="{C52C59E5-D343-F905-1E99-AC37A4466D18}"/>
              </a:ext>
            </a:extLst>
          </p:cNvPr>
          <p:cNvSpPr/>
          <p:nvPr/>
        </p:nvSpPr>
        <p:spPr>
          <a:xfrm>
            <a:off x="2112969" y="4447567"/>
            <a:ext cx="1374263" cy="1155291"/>
          </a:xfrm>
          <a:prstGeom prst="roundRect">
            <a:avLst>
              <a:gd name="adj" fmla="val 36667"/>
            </a:avLst>
          </a:prstGeom>
          <a:solidFill>
            <a:srgbClr val="071229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5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20</a:t>
            </a:r>
            <a:endParaRPr lang="ar-SA" sz="60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3" name="القائمة">
            <a:hlinkClick r:id="rId20" action="ppaction://hlinksldjump"/>
            <a:extLst>
              <a:ext uri="{FF2B5EF4-FFF2-40B4-BE49-F238E27FC236}">
                <a16:creationId xmlns:a16="http://schemas.microsoft.com/office/drawing/2014/main" id="{32E76691-8311-C5E4-BD85-16805FF57437}"/>
              </a:ext>
            </a:extLst>
          </p:cNvPr>
          <p:cNvSpPr/>
          <p:nvPr/>
        </p:nvSpPr>
        <p:spPr>
          <a:xfrm>
            <a:off x="155579" y="5683767"/>
            <a:ext cx="2384421" cy="995309"/>
          </a:xfrm>
          <a:prstGeom prst="roundRect">
            <a:avLst>
              <a:gd name="adj" fmla="val 36667"/>
            </a:avLst>
          </a:prstGeom>
          <a:solidFill>
            <a:schemeClr val="accent3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4400" b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القائمة</a:t>
            </a:r>
          </a:p>
        </p:txBody>
      </p:sp>
      <p:sp>
        <p:nvSpPr>
          <p:cNvPr id="35" name="سؤال 1">
            <a:hlinkClick r:id="rId21" action="ppaction://hlinksldjump"/>
            <a:extLst>
              <a:ext uri="{FF2B5EF4-FFF2-40B4-BE49-F238E27FC236}">
                <a16:creationId xmlns:a16="http://schemas.microsoft.com/office/drawing/2014/main" id="{8B506B18-7371-8867-2ABE-36547F332D81}"/>
              </a:ext>
            </a:extLst>
          </p:cNvPr>
          <p:cNvSpPr/>
          <p:nvPr/>
        </p:nvSpPr>
        <p:spPr>
          <a:xfrm>
            <a:off x="10480764" y="1519173"/>
            <a:ext cx="1374263" cy="1155291"/>
          </a:xfrm>
          <a:prstGeom prst="roundRect">
            <a:avLst>
              <a:gd name="adj" fmla="val 36667"/>
            </a:avLst>
          </a:prstGeom>
          <a:solidFill>
            <a:srgbClr val="071229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5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</a:t>
            </a:r>
            <a:endParaRPr lang="ar-SA" sz="60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6" name="سؤال 2">
            <a:hlinkClick r:id="rId22" action="ppaction://hlinksldjump"/>
            <a:extLst>
              <a:ext uri="{FF2B5EF4-FFF2-40B4-BE49-F238E27FC236}">
                <a16:creationId xmlns:a16="http://schemas.microsoft.com/office/drawing/2014/main" id="{A2B708B2-DFDA-EC40-27CD-17F6B51A4872}"/>
              </a:ext>
            </a:extLst>
          </p:cNvPr>
          <p:cNvSpPr/>
          <p:nvPr/>
        </p:nvSpPr>
        <p:spPr>
          <a:xfrm>
            <a:off x="8811793" y="1527723"/>
            <a:ext cx="1374263" cy="1155291"/>
          </a:xfrm>
          <a:prstGeom prst="roundRect">
            <a:avLst>
              <a:gd name="adj" fmla="val 36667"/>
            </a:avLst>
          </a:prstGeom>
          <a:solidFill>
            <a:srgbClr val="071229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5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</a:t>
            </a:r>
            <a:endParaRPr lang="ar-SA" sz="60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" name="صورة 1">
            <a:extLst>
              <a:ext uri="{FF2B5EF4-FFF2-40B4-BE49-F238E27FC236}">
                <a16:creationId xmlns:a16="http://schemas.microsoft.com/office/drawing/2014/main" id="{6A83EDE8-86AE-F930-AF03-96F90DA21ED2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55579" y="-375861"/>
            <a:ext cx="2104530" cy="2104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354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5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1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7" dur="1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8" dur="1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9" dur="1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5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4" dur="1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15" dur="1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16" dur="1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17" dur="1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3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5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2" dur="1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23" dur="1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24" dur="1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25" dur="1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6"/>
                  </p:tgtEl>
                </p:cond>
              </p:nextCondLst>
            </p:seq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5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0" dur="1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31" dur="1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32" dur="1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33" dur="1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seq concurrent="1" nextAc="seek">
              <p:cTn id="34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5" fill="hold">
                      <p:stCondLst>
                        <p:cond delay="0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5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8" dur="1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39" dur="1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40" dur="1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41" dur="1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seq concurrent="1" nextAc="seek">
              <p:cTn id="42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3" fill="hold">
                      <p:stCondLst>
                        <p:cond delay="0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5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46" dur="1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47" dur="1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48" dur="1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49" dur="1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seq concurrent="1" nextAc="seek">
              <p:cTn id="50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1" fill="hold">
                      <p:stCondLst>
                        <p:cond delay="0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5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54" dur="1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55" dur="1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56" dur="1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57" dur="1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  <p:seq concurrent="1" nextAc="seek">
              <p:cTn id="58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9" fill="hold">
                      <p:stCondLst>
                        <p:cond delay="0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5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2" dur="1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63" dur="1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64" dur="1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65" dur="1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  <p:seq concurrent="1" nextAc="seek">
              <p:cTn id="66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7" fill="hold">
                      <p:stCondLst>
                        <p:cond delay="0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5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70" dur="1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71" dur="1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72" dur="1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73" dur="1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  <p:seq concurrent="1" nextAc="seek">
              <p:cTn id="74" restart="whenNotActive" fill="hold" evtFilter="cancelBubble" nodeType="interactiveSeq">
                <p:stCondLst>
                  <p:cond evt="onClick" delay="0">
                    <p:tgtEl>
                      <p:spTgt spid="2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5" fill="hold">
                      <p:stCondLst>
                        <p:cond delay="0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5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78" dur="1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79" dur="1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80" dur="1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81" dur="1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"/>
                  </p:tgtEl>
                </p:cond>
              </p:nextCondLst>
            </p:seq>
            <p:seq concurrent="1" nextAc="seek">
              <p:cTn id="82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3" fill="hold">
                      <p:stCondLst>
                        <p:cond delay="0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5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86" dur="1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87" dur="1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88" dur="1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89" dur="1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seq concurrent="1" nextAc="seek">
              <p:cTn id="90" restart="whenNotActive" fill="hold" evtFilter="cancelBubble" nodeType="interactiveSeq">
                <p:stCondLst>
                  <p:cond evt="onClick" delay="0">
                    <p:tgtEl>
                      <p:spTgt spid="2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1" fill="hold">
                      <p:stCondLst>
                        <p:cond delay="0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5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94" dur="1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95" dur="1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96" dur="1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97" dur="1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"/>
                  </p:tgtEl>
                </p:cond>
              </p:nextCondLst>
            </p:seq>
            <p:seq concurrent="1" nextAc="seek">
              <p:cTn id="98" restart="whenNotActive" fill="hold" evtFilter="cancelBubble" nodeType="interactiveSeq">
                <p:stCondLst>
                  <p:cond evt="onClick" delay="0">
                    <p:tgtEl>
                      <p:spTgt spid="2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9" fill="hold">
                      <p:stCondLst>
                        <p:cond delay="0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5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02" dur="1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103" dur="1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104" dur="1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105" dur="1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7"/>
                  </p:tgtEl>
                </p:cond>
              </p:nextCondLst>
            </p:seq>
            <p:seq concurrent="1" nextAc="seek">
              <p:cTn id="106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7" fill="hold">
                      <p:stCondLst>
                        <p:cond delay="0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5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10" dur="1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111" dur="1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112" dur="1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113" dur="1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  <p:seq concurrent="1" nextAc="seek">
              <p:cTn id="114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5" fill="hold">
                      <p:stCondLst>
                        <p:cond delay="0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5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18" dur="1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119" dur="1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120" dur="1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121" dur="1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seq concurrent="1" nextAc="seek">
              <p:cTn id="122" restart="whenNotActive" fill="hold" evtFilter="cancelBubble" nodeType="interactiveSeq">
                <p:stCondLst>
                  <p:cond evt="onClick" delay="0">
                    <p:tgtEl>
                      <p:spTgt spid="2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3" fill="hold">
                      <p:stCondLst>
                        <p:cond delay="0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5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26" dur="1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127" dur="1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128" dur="1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129" dur="1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9"/>
                  </p:tgtEl>
                </p:cond>
              </p:nextCondLst>
            </p:seq>
            <p:seq concurrent="1" nextAc="seek">
              <p:cTn id="130" restart="whenNotActive" fill="hold" evtFilter="cancelBubble" nodeType="interactiveSeq">
                <p:stCondLst>
                  <p:cond evt="onClick" delay="0">
                    <p:tgtEl>
                      <p:spTgt spid="3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1" fill="hold">
                      <p:stCondLst>
                        <p:cond delay="0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25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34" dur="1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135" dur="1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136" dur="1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137" dur="1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0"/>
                  </p:tgtEl>
                </p:cond>
              </p:nextCondLst>
            </p:seq>
            <p:seq concurrent="1" nextAc="seek">
              <p:cTn id="138" restart="whenNotActive" fill="hold" evtFilter="cancelBubble" nodeType="interactiveSeq">
                <p:stCondLst>
                  <p:cond evt="onClick" delay="0">
                    <p:tgtEl>
                      <p:spTgt spid="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9" fill="hold">
                      <p:stCondLst>
                        <p:cond delay="0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25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42" dur="1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143" dur="1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144" dur="1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145" dur="1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"/>
                  </p:tgtEl>
                </p:cond>
              </p:nextCondLst>
            </p:seq>
            <p:seq concurrent="1" nextAc="seek">
              <p:cTn id="146" restart="whenNotActive" fill="hold" evtFilter="cancelBubble" nodeType="interactiveSeq">
                <p:stCondLst>
                  <p:cond evt="onClick" delay="0">
                    <p:tgtEl>
                      <p:spTgt spid="3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7" fill="hold">
                      <p:stCondLst>
                        <p:cond delay="0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25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50" dur="1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151" dur="1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152" dur="1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153" dur="1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2"/>
                  </p:tgtEl>
                </p:cond>
              </p:nextCondLst>
            </p:seq>
            <p:seq concurrent="1" nextAc="seek">
              <p:cTn id="154" restart="whenNotActive" fill="hold" evtFilter="cancelBubble" nodeType="interactiveSeq">
                <p:stCondLst>
                  <p:cond evt="onClick" delay="0">
                    <p:tgtEl>
                      <p:spTgt spid="3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5" fill="hold">
                      <p:stCondLst>
                        <p:cond delay="0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25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58" dur="1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159" dur="1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160" dur="1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161" dur="1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5"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5" grpId="0" animBg="1"/>
      <p:bldP spid="36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pct40">
          <a:fgClr>
            <a:schemeClr val="bg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840249E-000F-4FC9-9075-7E562325A7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القائمة">
            <a:hlinkClick r:id="rId4" action="ppaction://hlinksldjump"/>
            <a:extLst>
              <a:ext uri="{FF2B5EF4-FFF2-40B4-BE49-F238E27FC236}">
                <a16:creationId xmlns:a16="http://schemas.microsoft.com/office/drawing/2014/main" id="{BB6EC827-3374-EE69-DEFD-DB7EC47CD6B9}"/>
              </a:ext>
            </a:extLst>
          </p:cNvPr>
          <p:cNvSpPr/>
          <p:nvPr/>
        </p:nvSpPr>
        <p:spPr>
          <a:xfrm>
            <a:off x="175245" y="6125497"/>
            <a:ext cx="1732214" cy="602740"/>
          </a:xfrm>
          <a:prstGeom prst="roundRect">
            <a:avLst>
              <a:gd name="adj" fmla="val 36667"/>
            </a:avLst>
          </a:prstGeom>
          <a:solidFill>
            <a:schemeClr val="accent3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200" b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القائمة</a:t>
            </a:r>
          </a:p>
        </p:txBody>
      </p:sp>
      <p:sp>
        <p:nvSpPr>
          <p:cNvPr id="10" name="الجواب الخاطئ 4">
            <a:extLst>
              <a:ext uri="{FF2B5EF4-FFF2-40B4-BE49-F238E27FC236}">
                <a16:creationId xmlns:a16="http://schemas.microsoft.com/office/drawing/2014/main" id="{5DCEE0AF-6FF8-96A6-F7AF-F08128CAC2BD}"/>
              </a:ext>
            </a:extLst>
          </p:cNvPr>
          <p:cNvSpPr/>
          <p:nvPr/>
        </p:nvSpPr>
        <p:spPr>
          <a:xfrm>
            <a:off x="6497916" y="2939628"/>
            <a:ext cx="5341858" cy="1335530"/>
          </a:xfrm>
          <a:prstGeom prst="roundRect">
            <a:avLst>
              <a:gd name="adj" fmla="val 8793"/>
            </a:avLst>
          </a:prstGeom>
          <a:solidFill>
            <a:srgbClr val="071229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1- خمسة</a:t>
            </a:r>
          </a:p>
        </p:txBody>
      </p:sp>
      <p:sp>
        <p:nvSpPr>
          <p:cNvPr id="35" name="الجواب الخاطئ 3">
            <a:extLst>
              <a:ext uri="{FF2B5EF4-FFF2-40B4-BE49-F238E27FC236}">
                <a16:creationId xmlns:a16="http://schemas.microsoft.com/office/drawing/2014/main" id="{5929ACFE-86B6-6C81-E760-20D19A7A2178}"/>
              </a:ext>
            </a:extLst>
          </p:cNvPr>
          <p:cNvSpPr/>
          <p:nvPr/>
        </p:nvSpPr>
        <p:spPr>
          <a:xfrm>
            <a:off x="6497916" y="4532562"/>
            <a:ext cx="5341858" cy="1335530"/>
          </a:xfrm>
          <a:prstGeom prst="roundRect">
            <a:avLst>
              <a:gd name="adj" fmla="val 8793"/>
            </a:avLst>
          </a:prstGeom>
          <a:solidFill>
            <a:srgbClr val="071229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3- سبعة</a:t>
            </a:r>
          </a:p>
        </p:txBody>
      </p:sp>
      <p:sp>
        <p:nvSpPr>
          <p:cNvPr id="12" name="الجواب الخاطئ 2">
            <a:extLst>
              <a:ext uri="{FF2B5EF4-FFF2-40B4-BE49-F238E27FC236}">
                <a16:creationId xmlns:a16="http://schemas.microsoft.com/office/drawing/2014/main" id="{D6982465-FC6D-B97F-2434-835E5FB0105C}"/>
              </a:ext>
            </a:extLst>
          </p:cNvPr>
          <p:cNvSpPr/>
          <p:nvPr/>
        </p:nvSpPr>
        <p:spPr>
          <a:xfrm>
            <a:off x="352226" y="2939628"/>
            <a:ext cx="5341858" cy="1335530"/>
          </a:xfrm>
          <a:prstGeom prst="roundRect">
            <a:avLst>
              <a:gd name="adj" fmla="val 8793"/>
            </a:avLst>
          </a:prstGeom>
          <a:solidFill>
            <a:srgbClr val="071229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2- ستة</a:t>
            </a:r>
          </a:p>
        </p:txBody>
      </p:sp>
      <p:sp>
        <p:nvSpPr>
          <p:cNvPr id="34" name="الجواب الصحيح">
            <a:extLst>
              <a:ext uri="{FF2B5EF4-FFF2-40B4-BE49-F238E27FC236}">
                <a16:creationId xmlns:a16="http://schemas.microsoft.com/office/drawing/2014/main" id="{E73C28EE-FC16-C34C-9BC1-E6984F735472}"/>
              </a:ext>
            </a:extLst>
          </p:cNvPr>
          <p:cNvSpPr/>
          <p:nvPr/>
        </p:nvSpPr>
        <p:spPr>
          <a:xfrm>
            <a:off x="352226" y="4532562"/>
            <a:ext cx="5341858" cy="1335530"/>
          </a:xfrm>
          <a:prstGeom prst="roundRect">
            <a:avLst>
              <a:gd name="adj" fmla="val 8793"/>
            </a:avLst>
          </a:prstGeom>
          <a:solidFill>
            <a:srgbClr val="071229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4- ثمانية</a:t>
            </a:r>
          </a:p>
        </p:txBody>
      </p:sp>
      <p:sp>
        <p:nvSpPr>
          <p:cNvPr id="20" name="السؤال">
            <a:extLst>
              <a:ext uri="{FF2B5EF4-FFF2-40B4-BE49-F238E27FC236}">
                <a16:creationId xmlns:a16="http://schemas.microsoft.com/office/drawing/2014/main" id="{DD8637D5-B037-F558-99C1-FA322795CB5B}"/>
              </a:ext>
            </a:extLst>
          </p:cNvPr>
          <p:cNvSpPr/>
          <p:nvPr/>
        </p:nvSpPr>
        <p:spPr>
          <a:xfrm>
            <a:off x="635042" y="1100054"/>
            <a:ext cx="10921916" cy="1523068"/>
          </a:xfrm>
          <a:prstGeom prst="roundRect">
            <a:avLst>
              <a:gd name="adj" fmla="val 36667"/>
            </a:avLst>
          </a:prstGeom>
          <a:solidFill>
            <a:schemeClr val="tx2">
              <a:lumMod val="10000"/>
            </a:schemeClr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كم عدد المرات التي فاز بها اللاعب ليونيل ميسي </a:t>
            </a:r>
          </a:p>
          <a:p>
            <a:pPr algn="ctr"/>
            <a:r>
              <a:rPr lang="ar-SA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بجائزة الكرة الذهبية؟</a:t>
            </a:r>
          </a:p>
        </p:txBody>
      </p:sp>
      <p:sp>
        <p:nvSpPr>
          <p:cNvPr id="3" name="سؤال ثقافي 1">
            <a:extLst>
              <a:ext uri="{FF2B5EF4-FFF2-40B4-BE49-F238E27FC236}">
                <a16:creationId xmlns:a16="http://schemas.microsoft.com/office/drawing/2014/main" id="{80D0BE42-EA73-A73D-8E2C-032BCC32D473}"/>
              </a:ext>
            </a:extLst>
          </p:cNvPr>
          <p:cNvSpPr/>
          <p:nvPr/>
        </p:nvSpPr>
        <p:spPr>
          <a:xfrm>
            <a:off x="8347588" y="115630"/>
            <a:ext cx="3738348" cy="710279"/>
          </a:xfrm>
          <a:prstGeom prst="roundRect">
            <a:avLst>
              <a:gd name="adj" fmla="val 36667"/>
            </a:avLst>
          </a:prstGeom>
          <a:solidFill>
            <a:srgbClr val="481C35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4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سؤال رياضي:</a:t>
            </a:r>
          </a:p>
        </p:txBody>
      </p:sp>
      <p:pic>
        <p:nvPicPr>
          <p:cNvPr id="2" name="وسائط1">
            <a:hlinkClick r:id="" action="ppaction://media"/>
            <a:extLst>
              <a:ext uri="{FF2B5EF4-FFF2-40B4-BE49-F238E27FC236}">
                <a16:creationId xmlns:a16="http://schemas.microsoft.com/office/drawing/2014/main" id="{E48C6B9F-64A5-DCA2-9E02-641621FEBEA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30832" t="16879" r="30460" b="11581"/>
          <a:stretch>
            <a:fillRect/>
          </a:stretch>
        </p:blipFill>
        <p:spPr>
          <a:xfrm>
            <a:off x="66662" y="0"/>
            <a:ext cx="1075174" cy="1089598"/>
          </a:xfrm>
          <a:prstGeom prst="ellipse">
            <a:avLst/>
          </a:prstGeom>
        </p:spPr>
      </p:pic>
      <p:sp>
        <p:nvSpPr>
          <p:cNvPr id="4" name="مربع نص 3">
            <a:extLst>
              <a:ext uri="{FF2B5EF4-FFF2-40B4-BE49-F238E27FC236}">
                <a16:creationId xmlns:a16="http://schemas.microsoft.com/office/drawing/2014/main" id="{F7FA3620-4764-B543-A5C0-A18E13ED8631}"/>
              </a:ext>
            </a:extLst>
          </p:cNvPr>
          <p:cNvSpPr txBox="1"/>
          <p:nvPr/>
        </p:nvSpPr>
        <p:spPr>
          <a:xfrm>
            <a:off x="4033158" y="6488668"/>
            <a:ext cx="6128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latin typeface="Yu Mincho Light" panose="02020300000000000000" pitchFamily="18" charset="-128"/>
                <a:ea typeface="Yu Mincho Light" panose="02020300000000000000" pitchFamily="18" charset="-128"/>
              </a:rPr>
              <a:t>2024 </a:t>
            </a:r>
            <a:r>
              <a:rPr lang="ar-SA">
                <a:latin typeface="Yu Mincho Light" panose="02020300000000000000" pitchFamily="18" charset="-128"/>
                <a:ea typeface="Yu Mincho Light" panose="02020300000000000000" pitchFamily="18" charset="-128"/>
              </a:rPr>
              <a:t>   جميع الحقوق محفوظة لمتجر صندوق المسابقات© </a:t>
            </a:r>
            <a:r>
              <a:rPr lang="en-US">
                <a:latin typeface="Yu Mincho Light" panose="02020300000000000000" pitchFamily="18" charset="-128"/>
                <a:ea typeface="Yu Mincho Light" panose="02020300000000000000" pitchFamily="18" charset="-128"/>
              </a:rPr>
              <a:t> </a:t>
            </a:r>
            <a:endParaRPr lang="ar-SA"/>
          </a:p>
        </p:txBody>
      </p:sp>
      <p:pic>
        <p:nvPicPr>
          <p:cNvPr id="5" name="صورة 4">
            <a:extLst>
              <a:ext uri="{FF2B5EF4-FFF2-40B4-BE49-F238E27FC236}">
                <a16:creationId xmlns:a16="http://schemas.microsoft.com/office/drawing/2014/main" id="{C05B6A2A-DE0C-A119-D3CD-8A549C1BF0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65380" y="5616589"/>
            <a:ext cx="1620556" cy="1620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660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55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8552"/>
                            </p:stCondLst>
                            <p:childTnLst>
                              <p:par>
                                <p:cTn id="8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6600"/>
                                      </p:to>
                                    </p:animClr>
                                    <p:set>
                                      <p:cBhvr>
                                        <p:cTn id="1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421616"/>
                                      </p:to>
                                    </p:animClr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421616"/>
                                      </p:to>
                                    </p:animClr>
                                    <p:set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421616"/>
                                      </p:to>
                                    </p:animClr>
                                    <p:set>
                                      <p:cBhvr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4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pct40">
          <a:fgClr>
            <a:schemeClr val="bg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840249E-000F-4FC9-9075-7E562325A7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القائمة">
            <a:hlinkClick r:id="rId4" action="ppaction://hlinksldjump"/>
            <a:extLst>
              <a:ext uri="{FF2B5EF4-FFF2-40B4-BE49-F238E27FC236}">
                <a16:creationId xmlns:a16="http://schemas.microsoft.com/office/drawing/2014/main" id="{BB6EC827-3374-EE69-DEFD-DB7EC47CD6B9}"/>
              </a:ext>
            </a:extLst>
          </p:cNvPr>
          <p:cNvSpPr/>
          <p:nvPr/>
        </p:nvSpPr>
        <p:spPr>
          <a:xfrm>
            <a:off x="175245" y="6125497"/>
            <a:ext cx="1732214" cy="602740"/>
          </a:xfrm>
          <a:prstGeom prst="roundRect">
            <a:avLst>
              <a:gd name="adj" fmla="val 36667"/>
            </a:avLst>
          </a:prstGeom>
          <a:solidFill>
            <a:schemeClr val="accent3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200" b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القائمة</a:t>
            </a:r>
          </a:p>
        </p:txBody>
      </p:sp>
      <p:sp>
        <p:nvSpPr>
          <p:cNvPr id="10" name="الجواب الخاطئ 4">
            <a:extLst>
              <a:ext uri="{FF2B5EF4-FFF2-40B4-BE49-F238E27FC236}">
                <a16:creationId xmlns:a16="http://schemas.microsoft.com/office/drawing/2014/main" id="{5DCEE0AF-6FF8-96A6-F7AF-F08128CAC2BD}"/>
              </a:ext>
            </a:extLst>
          </p:cNvPr>
          <p:cNvSpPr/>
          <p:nvPr/>
        </p:nvSpPr>
        <p:spPr>
          <a:xfrm>
            <a:off x="352226" y="4532562"/>
            <a:ext cx="5341858" cy="1335530"/>
          </a:xfrm>
          <a:prstGeom prst="roundRect">
            <a:avLst>
              <a:gd name="adj" fmla="val 8793"/>
            </a:avLst>
          </a:prstGeom>
          <a:solidFill>
            <a:srgbClr val="071229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4- ايطاليا</a:t>
            </a:r>
          </a:p>
        </p:txBody>
      </p:sp>
      <p:sp>
        <p:nvSpPr>
          <p:cNvPr id="35" name="الجواب الخاطئ 3">
            <a:extLst>
              <a:ext uri="{FF2B5EF4-FFF2-40B4-BE49-F238E27FC236}">
                <a16:creationId xmlns:a16="http://schemas.microsoft.com/office/drawing/2014/main" id="{5929ACFE-86B6-6C81-E760-20D19A7A2178}"/>
              </a:ext>
            </a:extLst>
          </p:cNvPr>
          <p:cNvSpPr/>
          <p:nvPr/>
        </p:nvSpPr>
        <p:spPr>
          <a:xfrm>
            <a:off x="6497916" y="4532562"/>
            <a:ext cx="5341858" cy="1335530"/>
          </a:xfrm>
          <a:prstGeom prst="roundRect">
            <a:avLst>
              <a:gd name="adj" fmla="val 8793"/>
            </a:avLst>
          </a:prstGeom>
          <a:solidFill>
            <a:srgbClr val="071229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3- فرنسا</a:t>
            </a:r>
          </a:p>
        </p:txBody>
      </p:sp>
      <p:sp>
        <p:nvSpPr>
          <p:cNvPr id="12" name="الجواب الخاطئ 2">
            <a:extLst>
              <a:ext uri="{FF2B5EF4-FFF2-40B4-BE49-F238E27FC236}">
                <a16:creationId xmlns:a16="http://schemas.microsoft.com/office/drawing/2014/main" id="{D6982465-FC6D-B97F-2434-835E5FB0105C}"/>
              </a:ext>
            </a:extLst>
          </p:cNvPr>
          <p:cNvSpPr/>
          <p:nvPr/>
        </p:nvSpPr>
        <p:spPr>
          <a:xfrm>
            <a:off x="352226" y="2939628"/>
            <a:ext cx="5341858" cy="1335530"/>
          </a:xfrm>
          <a:prstGeom prst="roundRect">
            <a:avLst>
              <a:gd name="adj" fmla="val 8793"/>
            </a:avLst>
          </a:prstGeom>
          <a:solidFill>
            <a:srgbClr val="071229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2- انجلترا</a:t>
            </a:r>
          </a:p>
        </p:txBody>
      </p:sp>
      <p:sp>
        <p:nvSpPr>
          <p:cNvPr id="34" name="الجواب الصحيح">
            <a:extLst>
              <a:ext uri="{FF2B5EF4-FFF2-40B4-BE49-F238E27FC236}">
                <a16:creationId xmlns:a16="http://schemas.microsoft.com/office/drawing/2014/main" id="{E73C28EE-FC16-C34C-9BC1-E6984F735472}"/>
              </a:ext>
            </a:extLst>
          </p:cNvPr>
          <p:cNvSpPr/>
          <p:nvPr/>
        </p:nvSpPr>
        <p:spPr>
          <a:xfrm>
            <a:off x="6497916" y="2939628"/>
            <a:ext cx="5341858" cy="1335530"/>
          </a:xfrm>
          <a:prstGeom prst="roundRect">
            <a:avLst>
              <a:gd name="adj" fmla="val 8793"/>
            </a:avLst>
          </a:prstGeom>
          <a:solidFill>
            <a:srgbClr val="071229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1- الأورغواي</a:t>
            </a:r>
          </a:p>
        </p:txBody>
      </p:sp>
      <p:sp>
        <p:nvSpPr>
          <p:cNvPr id="20" name="السؤال">
            <a:extLst>
              <a:ext uri="{FF2B5EF4-FFF2-40B4-BE49-F238E27FC236}">
                <a16:creationId xmlns:a16="http://schemas.microsoft.com/office/drawing/2014/main" id="{DD8637D5-B037-F558-99C1-FA322795CB5B}"/>
              </a:ext>
            </a:extLst>
          </p:cNvPr>
          <p:cNvSpPr/>
          <p:nvPr/>
        </p:nvSpPr>
        <p:spPr>
          <a:xfrm>
            <a:off x="635042" y="1100054"/>
            <a:ext cx="10921916" cy="1523068"/>
          </a:xfrm>
          <a:prstGeom prst="roundRect">
            <a:avLst>
              <a:gd name="adj" fmla="val 36667"/>
            </a:avLst>
          </a:prstGeom>
          <a:solidFill>
            <a:schemeClr val="tx2">
              <a:lumMod val="10000"/>
            </a:schemeClr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في أي بلد أقيم أول كأس عالم؟</a:t>
            </a:r>
          </a:p>
        </p:txBody>
      </p:sp>
      <p:sp>
        <p:nvSpPr>
          <p:cNvPr id="3" name="سؤال ثقافي 1">
            <a:extLst>
              <a:ext uri="{FF2B5EF4-FFF2-40B4-BE49-F238E27FC236}">
                <a16:creationId xmlns:a16="http://schemas.microsoft.com/office/drawing/2014/main" id="{80D0BE42-EA73-A73D-8E2C-032BCC32D473}"/>
              </a:ext>
            </a:extLst>
          </p:cNvPr>
          <p:cNvSpPr/>
          <p:nvPr/>
        </p:nvSpPr>
        <p:spPr>
          <a:xfrm>
            <a:off x="8347588" y="115630"/>
            <a:ext cx="3738348" cy="710279"/>
          </a:xfrm>
          <a:prstGeom prst="roundRect">
            <a:avLst>
              <a:gd name="adj" fmla="val 36667"/>
            </a:avLst>
          </a:prstGeom>
          <a:solidFill>
            <a:srgbClr val="481C35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4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سؤال رياضي:</a:t>
            </a:r>
          </a:p>
        </p:txBody>
      </p:sp>
      <p:pic>
        <p:nvPicPr>
          <p:cNvPr id="2" name="وسائط1">
            <a:hlinkClick r:id="" action="ppaction://media"/>
            <a:extLst>
              <a:ext uri="{FF2B5EF4-FFF2-40B4-BE49-F238E27FC236}">
                <a16:creationId xmlns:a16="http://schemas.microsoft.com/office/drawing/2014/main" id="{E48C6B9F-64A5-DCA2-9E02-641621FEBEA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30832" t="16879" r="30460" b="11581"/>
          <a:stretch>
            <a:fillRect/>
          </a:stretch>
        </p:blipFill>
        <p:spPr>
          <a:xfrm>
            <a:off x="66662" y="0"/>
            <a:ext cx="1075174" cy="1089598"/>
          </a:xfrm>
          <a:prstGeom prst="ellipse">
            <a:avLst/>
          </a:prstGeom>
        </p:spPr>
      </p:pic>
      <p:sp>
        <p:nvSpPr>
          <p:cNvPr id="4" name="مربع نص 3">
            <a:extLst>
              <a:ext uri="{FF2B5EF4-FFF2-40B4-BE49-F238E27FC236}">
                <a16:creationId xmlns:a16="http://schemas.microsoft.com/office/drawing/2014/main" id="{CB543ED3-AB7D-D360-35D8-8DD09653453B}"/>
              </a:ext>
            </a:extLst>
          </p:cNvPr>
          <p:cNvSpPr txBox="1"/>
          <p:nvPr/>
        </p:nvSpPr>
        <p:spPr>
          <a:xfrm>
            <a:off x="4033158" y="6488668"/>
            <a:ext cx="6128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latin typeface="Yu Mincho Light" panose="02020300000000000000" pitchFamily="18" charset="-128"/>
                <a:ea typeface="Yu Mincho Light" panose="02020300000000000000" pitchFamily="18" charset="-128"/>
              </a:rPr>
              <a:t>2024 </a:t>
            </a:r>
            <a:r>
              <a:rPr lang="ar-SA">
                <a:latin typeface="Yu Mincho Light" panose="02020300000000000000" pitchFamily="18" charset="-128"/>
                <a:ea typeface="Yu Mincho Light" panose="02020300000000000000" pitchFamily="18" charset="-128"/>
              </a:rPr>
              <a:t>   جميع الحقوق محفوظة لمتجر صندوق المسابقات© </a:t>
            </a:r>
            <a:r>
              <a:rPr lang="en-US">
                <a:latin typeface="Yu Mincho Light" panose="02020300000000000000" pitchFamily="18" charset="-128"/>
                <a:ea typeface="Yu Mincho Light" panose="02020300000000000000" pitchFamily="18" charset="-128"/>
              </a:rPr>
              <a:t> </a:t>
            </a:r>
            <a:endParaRPr lang="ar-SA"/>
          </a:p>
        </p:txBody>
      </p:sp>
      <p:pic>
        <p:nvPicPr>
          <p:cNvPr id="5" name="صورة 4">
            <a:extLst>
              <a:ext uri="{FF2B5EF4-FFF2-40B4-BE49-F238E27FC236}">
                <a16:creationId xmlns:a16="http://schemas.microsoft.com/office/drawing/2014/main" id="{F89E1599-B749-DDBF-4727-358CCF68BA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65380" y="5616589"/>
            <a:ext cx="1620556" cy="1620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33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55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8552"/>
                            </p:stCondLst>
                            <p:childTnLst>
                              <p:par>
                                <p:cTn id="8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6600"/>
                                      </p:to>
                                    </p:animClr>
                                    <p:set>
                                      <p:cBhvr>
                                        <p:cTn id="1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421616"/>
                                      </p:to>
                                    </p:animClr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421616"/>
                                      </p:to>
                                    </p:animClr>
                                    <p:set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421616"/>
                                      </p:to>
                                    </p:animClr>
                                    <p:set>
                                      <p:cBhvr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4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pct40">
          <a:fgClr>
            <a:schemeClr val="bg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840249E-000F-4FC9-9075-7E562325A7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القائمة">
            <a:hlinkClick r:id="rId4" action="ppaction://hlinksldjump"/>
            <a:extLst>
              <a:ext uri="{FF2B5EF4-FFF2-40B4-BE49-F238E27FC236}">
                <a16:creationId xmlns:a16="http://schemas.microsoft.com/office/drawing/2014/main" id="{BB6EC827-3374-EE69-DEFD-DB7EC47CD6B9}"/>
              </a:ext>
            </a:extLst>
          </p:cNvPr>
          <p:cNvSpPr/>
          <p:nvPr/>
        </p:nvSpPr>
        <p:spPr>
          <a:xfrm>
            <a:off x="175245" y="6125497"/>
            <a:ext cx="1732214" cy="602740"/>
          </a:xfrm>
          <a:prstGeom prst="roundRect">
            <a:avLst>
              <a:gd name="adj" fmla="val 36667"/>
            </a:avLst>
          </a:prstGeom>
          <a:solidFill>
            <a:schemeClr val="accent3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200" b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القائمة</a:t>
            </a:r>
          </a:p>
        </p:txBody>
      </p:sp>
      <p:sp>
        <p:nvSpPr>
          <p:cNvPr id="10" name="الجواب الخاطئ 4">
            <a:extLst>
              <a:ext uri="{FF2B5EF4-FFF2-40B4-BE49-F238E27FC236}">
                <a16:creationId xmlns:a16="http://schemas.microsoft.com/office/drawing/2014/main" id="{5DCEE0AF-6FF8-96A6-F7AF-F08128CAC2BD}"/>
              </a:ext>
            </a:extLst>
          </p:cNvPr>
          <p:cNvSpPr/>
          <p:nvPr/>
        </p:nvSpPr>
        <p:spPr>
          <a:xfrm>
            <a:off x="352226" y="4532562"/>
            <a:ext cx="5341858" cy="1335530"/>
          </a:xfrm>
          <a:prstGeom prst="roundRect">
            <a:avLst>
              <a:gd name="adj" fmla="val 8793"/>
            </a:avLst>
          </a:prstGeom>
          <a:solidFill>
            <a:srgbClr val="071229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4- ميلان</a:t>
            </a:r>
          </a:p>
        </p:txBody>
      </p:sp>
      <p:sp>
        <p:nvSpPr>
          <p:cNvPr id="35" name="الجواب الخاطئ 3">
            <a:extLst>
              <a:ext uri="{FF2B5EF4-FFF2-40B4-BE49-F238E27FC236}">
                <a16:creationId xmlns:a16="http://schemas.microsoft.com/office/drawing/2014/main" id="{5929ACFE-86B6-6C81-E760-20D19A7A2178}"/>
              </a:ext>
            </a:extLst>
          </p:cNvPr>
          <p:cNvSpPr/>
          <p:nvPr/>
        </p:nvSpPr>
        <p:spPr>
          <a:xfrm>
            <a:off x="6497918" y="2939628"/>
            <a:ext cx="5341858" cy="1335530"/>
          </a:xfrm>
          <a:prstGeom prst="roundRect">
            <a:avLst>
              <a:gd name="adj" fmla="val 8793"/>
            </a:avLst>
          </a:prstGeom>
          <a:solidFill>
            <a:srgbClr val="071229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1- مانشستر يونايتد</a:t>
            </a:r>
          </a:p>
        </p:txBody>
      </p:sp>
      <p:sp>
        <p:nvSpPr>
          <p:cNvPr id="12" name="الجواب الخاطئ 2">
            <a:extLst>
              <a:ext uri="{FF2B5EF4-FFF2-40B4-BE49-F238E27FC236}">
                <a16:creationId xmlns:a16="http://schemas.microsoft.com/office/drawing/2014/main" id="{D6982465-FC6D-B97F-2434-835E5FB0105C}"/>
              </a:ext>
            </a:extLst>
          </p:cNvPr>
          <p:cNvSpPr/>
          <p:nvPr/>
        </p:nvSpPr>
        <p:spPr>
          <a:xfrm>
            <a:off x="352226" y="2939628"/>
            <a:ext cx="5341858" cy="1335530"/>
          </a:xfrm>
          <a:prstGeom prst="roundRect">
            <a:avLst>
              <a:gd name="adj" fmla="val 8793"/>
            </a:avLst>
          </a:prstGeom>
          <a:solidFill>
            <a:srgbClr val="071229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2- ريال مدريد</a:t>
            </a:r>
          </a:p>
        </p:txBody>
      </p:sp>
      <p:sp>
        <p:nvSpPr>
          <p:cNvPr id="34" name="الجواب الصحيح">
            <a:extLst>
              <a:ext uri="{FF2B5EF4-FFF2-40B4-BE49-F238E27FC236}">
                <a16:creationId xmlns:a16="http://schemas.microsoft.com/office/drawing/2014/main" id="{E73C28EE-FC16-C34C-9BC1-E6984F735472}"/>
              </a:ext>
            </a:extLst>
          </p:cNvPr>
          <p:cNvSpPr/>
          <p:nvPr/>
        </p:nvSpPr>
        <p:spPr>
          <a:xfrm>
            <a:off x="6497918" y="4532562"/>
            <a:ext cx="5341858" cy="1335530"/>
          </a:xfrm>
          <a:prstGeom prst="roundRect">
            <a:avLst>
              <a:gd name="adj" fmla="val 8793"/>
            </a:avLst>
          </a:prstGeom>
          <a:solidFill>
            <a:srgbClr val="071229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3- باريس سان جيرمان</a:t>
            </a:r>
          </a:p>
        </p:txBody>
      </p:sp>
      <p:sp>
        <p:nvSpPr>
          <p:cNvPr id="20" name="السؤال">
            <a:extLst>
              <a:ext uri="{FF2B5EF4-FFF2-40B4-BE49-F238E27FC236}">
                <a16:creationId xmlns:a16="http://schemas.microsoft.com/office/drawing/2014/main" id="{DD8637D5-B037-F558-99C1-FA322795CB5B}"/>
              </a:ext>
            </a:extLst>
          </p:cNvPr>
          <p:cNvSpPr/>
          <p:nvPr/>
        </p:nvSpPr>
        <p:spPr>
          <a:xfrm>
            <a:off x="635042" y="1100054"/>
            <a:ext cx="10921916" cy="1523068"/>
          </a:xfrm>
          <a:prstGeom prst="roundRect">
            <a:avLst>
              <a:gd name="adj" fmla="val 36667"/>
            </a:avLst>
          </a:prstGeom>
          <a:solidFill>
            <a:schemeClr val="tx2">
              <a:lumMod val="10000"/>
            </a:schemeClr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ما اسم آخر نادي كرة قدم لعب معه اللاعب </a:t>
            </a:r>
          </a:p>
          <a:p>
            <a:pPr algn="ctr"/>
            <a:r>
              <a:rPr lang="ar-SA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ديفيد بيكهام قبل إعلان اعتزاله؟</a:t>
            </a:r>
          </a:p>
        </p:txBody>
      </p:sp>
      <p:sp>
        <p:nvSpPr>
          <p:cNvPr id="3" name="سؤال ثقافي 1">
            <a:extLst>
              <a:ext uri="{FF2B5EF4-FFF2-40B4-BE49-F238E27FC236}">
                <a16:creationId xmlns:a16="http://schemas.microsoft.com/office/drawing/2014/main" id="{80D0BE42-EA73-A73D-8E2C-032BCC32D473}"/>
              </a:ext>
            </a:extLst>
          </p:cNvPr>
          <p:cNvSpPr/>
          <p:nvPr/>
        </p:nvSpPr>
        <p:spPr>
          <a:xfrm>
            <a:off x="8347588" y="115630"/>
            <a:ext cx="3738348" cy="710279"/>
          </a:xfrm>
          <a:prstGeom prst="roundRect">
            <a:avLst>
              <a:gd name="adj" fmla="val 36667"/>
            </a:avLst>
          </a:prstGeom>
          <a:solidFill>
            <a:srgbClr val="481C35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4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سؤال رياضي:</a:t>
            </a:r>
          </a:p>
        </p:txBody>
      </p:sp>
      <p:pic>
        <p:nvPicPr>
          <p:cNvPr id="2" name="وسائط1">
            <a:hlinkClick r:id="" action="ppaction://media"/>
            <a:extLst>
              <a:ext uri="{FF2B5EF4-FFF2-40B4-BE49-F238E27FC236}">
                <a16:creationId xmlns:a16="http://schemas.microsoft.com/office/drawing/2014/main" id="{E48C6B9F-64A5-DCA2-9E02-641621FEBEA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30832" t="16879" r="30460" b="11581"/>
          <a:stretch>
            <a:fillRect/>
          </a:stretch>
        </p:blipFill>
        <p:spPr>
          <a:xfrm>
            <a:off x="66662" y="0"/>
            <a:ext cx="1075174" cy="1089598"/>
          </a:xfrm>
          <a:prstGeom prst="ellipse">
            <a:avLst/>
          </a:prstGeom>
        </p:spPr>
      </p:pic>
      <p:sp>
        <p:nvSpPr>
          <p:cNvPr id="4" name="مربع نص 3">
            <a:extLst>
              <a:ext uri="{FF2B5EF4-FFF2-40B4-BE49-F238E27FC236}">
                <a16:creationId xmlns:a16="http://schemas.microsoft.com/office/drawing/2014/main" id="{805AB07E-2CB5-3D9D-C10C-369398DE0F6E}"/>
              </a:ext>
            </a:extLst>
          </p:cNvPr>
          <p:cNvSpPr txBox="1"/>
          <p:nvPr/>
        </p:nvSpPr>
        <p:spPr>
          <a:xfrm>
            <a:off x="4033158" y="6488668"/>
            <a:ext cx="6128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latin typeface="Yu Mincho Light" panose="02020300000000000000" pitchFamily="18" charset="-128"/>
                <a:ea typeface="Yu Mincho Light" panose="02020300000000000000" pitchFamily="18" charset="-128"/>
              </a:rPr>
              <a:t>2024 </a:t>
            </a:r>
            <a:r>
              <a:rPr lang="ar-SA">
                <a:latin typeface="Yu Mincho Light" panose="02020300000000000000" pitchFamily="18" charset="-128"/>
                <a:ea typeface="Yu Mincho Light" panose="02020300000000000000" pitchFamily="18" charset="-128"/>
              </a:rPr>
              <a:t>   جميع الحقوق محفوظة لمتجر صندوق المسابقات© </a:t>
            </a:r>
            <a:r>
              <a:rPr lang="en-US">
                <a:latin typeface="Yu Mincho Light" panose="02020300000000000000" pitchFamily="18" charset="-128"/>
                <a:ea typeface="Yu Mincho Light" panose="02020300000000000000" pitchFamily="18" charset="-128"/>
              </a:rPr>
              <a:t> </a:t>
            </a:r>
            <a:endParaRPr lang="ar-SA"/>
          </a:p>
        </p:txBody>
      </p:sp>
      <p:pic>
        <p:nvPicPr>
          <p:cNvPr id="5" name="صورة 4">
            <a:extLst>
              <a:ext uri="{FF2B5EF4-FFF2-40B4-BE49-F238E27FC236}">
                <a16:creationId xmlns:a16="http://schemas.microsoft.com/office/drawing/2014/main" id="{D8D8CFD7-D34B-EFF5-A261-FB142CD6A0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65380" y="5616589"/>
            <a:ext cx="1620556" cy="1620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895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55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8552"/>
                            </p:stCondLst>
                            <p:childTnLst>
                              <p:par>
                                <p:cTn id="8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6600"/>
                                      </p:to>
                                    </p:animClr>
                                    <p:set>
                                      <p:cBhvr>
                                        <p:cTn id="1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421616"/>
                                      </p:to>
                                    </p:animClr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421616"/>
                                      </p:to>
                                    </p:animClr>
                                    <p:set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421616"/>
                                      </p:to>
                                    </p:animClr>
                                    <p:set>
                                      <p:cBhvr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4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pct40">
          <a:fgClr>
            <a:schemeClr val="bg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840249E-000F-4FC9-9075-7E562325A7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القائمة">
            <a:hlinkClick r:id="rId4" action="ppaction://hlinksldjump"/>
            <a:extLst>
              <a:ext uri="{FF2B5EF4-FFF2-40B4-BE49-F238E27FC236}">
                <a16:creationId xmlns:a16="http://schemas.microsoft.com/office/drawing/2014/main" id="{BB6EC827-3374-EE69-DEFD-DB7EC47CD6B9}"/>
              </a:ext>
            </a:extLst>
          </p:cNvPr>
          <p:cNvSpPr/>
          <p:nvPr/>
        </p:nvSpPr>
        <p:spPr>
          <a:xfrm>
            <a:off x="175245" y="6125497"/>
            <a:ext cx="1732214" cy="602740"/>
          </a:xfrm>
          <a:prstGeom prst="roundRect">
            <a:avLst>
              <a:gd name="adj" fmla="val 36667"/>
            </a:avLst>
          </a:prstGeom>
          <a:solidFill>
            <a:schemeClr val="accent3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200" b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القائمة</a:t>
            </a:r>
          </a:p>
        </p:txBody>
      </p:sp>
      <p:sp>
        <p:nvSpPr>
          <p:cNvPr id="10" name="الجواب الخاطئ 4">
            <a:extLst>
              <a:ext uri="{FF2B5EF4-FFF2-40B4-BE49-F238E27FC236}">
                <a16:creationId xmlns:a16="http://schemas.microsoft.com/office/drawing/2014/main" id="{5DCEE0AF-6FF8-96A6-F7AF-F08128CAC2BD}"/>
              </a:ext>
            </a:extLst>
          </p:cNvPr>
          <p:cNvSpPr/>
          <p:nvPr/>
        </p:nvSpPr>
        <p:spPr>
          <a:xfrm>
            <a:off x="352226" y="4532562"/>
            <a:ext cx="5341858" cy="1335530"/>
          </a:xfrm>
          <a:prstGeom prst="roundRect">
            <a:avLst>
              <a:gd name="adj" fmla="val 8793"/>
            </a:avLst>
          </a:prstGeom>
          <a:solidFill>
            <a:srgbClr val="071229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4- دايفيد</a:t>
            </a:r>
          </a:p>
        </p:txBody>
      </p:sp>
      <p:sp>
        <p:nvSpPr>
          <p:cNvPr id="35" name="الجواب الخاطئ 3">
            <a:extLst>
              <a:ext uri="{FF2B5EF4-FFF2-40B4-BE49-F238E27FC236}">
                <a16:creationId xmlns:a16="http://schemas.microsoft.com/office/drawing/2014/main" id="{5929ACFE-86B6-6C81-E760-20D19A7A2178}"/>
              </a:ext>
            </a:extLst>
          </p:cNvPr>
          <p:cNvSpPr/>
          <p:nvPr/>
        </p:nvSpPr>
        <p:spPr>
          <a:xfrm>
            <a:off x="6497916" y="4532562"/>
            <a:ext cx="5341858" cy="1335530"/>
          </a:xfrm>
          <a:prstGeom prst="roundRect">
            <a:avLst>
              <a:gd name="adj" fmla="val 8793"/>
            </a:avLst>
          </a:prstGeom>
          <a:solidFill>
            <a:srgbClr val="071229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3- سايمون</a:t>
            </a:r>
          </a:p>
        </p:txBody>
      </p:sp>
      <p:sp>
        <p:nvSpPr>
          <p:cNvPr id="12" name="الجواب الخاطئ 2">
            <a:extLst>
              <a:ext uri="{FF2B5EF4-FFF2-40B4-BE49-F238E27FC236}">
                <a16:creationId xmlns:a16="http://schemas.microsoft.com/office/drawing/2014/main" id="{D6982465-FC6D-B97F-2434-835E5FB0105C}"/>
              </a:ext>
            </a:extLst>
          </p:cNvPr>
          <p:cNvSpPr/>
          <p:nvPr/>
        </p:nvSpPr>
        <p:spPr>
          <a:xfrm>
            <a:off x="6497916" y="2939627"/>
            <a:ext cx="5341858" cy="1335530"/>
          </a:xfrm>
          <a:prstGeom prst="roundRect">
            <a:avLst>
              <a:gd name="adj" fmla="val 8793"/>
            </a:avLst>
          </a:prstGeom>
          <a:solidFill>
            <a:srgbClr val="071229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1- جون</a:t>
            </a:r>
          </a:p>
        </p:txBody>
      </p:sp>
      <p:sp>
        <p:nvSpPr>
          <p:cNvPr id="34" name="الجواب الصحيح">
            <a:extLst>
              <a:ext uri="{FF2B5EF4-FFF2-40B4-BE49-F238E27FC236}">
                <a16:creationId xmlns:a16="http://schemas.microsoft.com/office/drawing/2014/main" id="{E73C28EE-FC16-C34C-9BC1-E6984F735472}"/>
              </a:ext>
            </a:extLst>
          </p:cNvPr>
          <p:cNvSpPr/>
          <p:nvPr/>
        </p:nvSpPr>
        <p:spPr>
          <a:xfrm>
            <a:off x="352226" y="2939627"/>
            <a:ext cx="5341858" cy="1335530"/>
          </a:xfrm>
          <a:prstGeom prst="roundRect">
            <a:avLst>
              <a:gd name="adj" fmla="val 8793"/>
            </a:avLst>
          </a:prstGeom>
          <a:solidFill>
            <a:srgbClr val="071229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2- كاسيوس</a:t>
            </a:r>
          </a:p>
        </p:txBody>
      </p:sp>
      <p:sp>
        <p:nvSpPr>
          <p:cNvPr id="20" name="السؤال">
            <a:extLst>
              <a:ext uri="{FF2B5EF4-FFF2-40B4-BE49-F238E27FC236}">
                <a16:creationId xmlns:a16="http://schemas.microsoft.com/office/drawing/2014/main" id="{DD8637D5-B037-F558-99C1-FA322795CB5B}"/>
              </a:ext>
            </a:extLst>
          </p:cNvPr>
          <p:cNvSpPr/>
          <p:nvPr/>
        </p:nvSpPr>
        <p:spPr>
          <a:xfrm>
            <a:off x="635042" y="1100054"/>
            <a:ext cx="10921916" cy="1523068"/>
          </a:xfrm>
          <a:prstGeom prst="roundRect">
            <a:avLst>
              <a:gd name="adj" fmla="val 36667"/>
            </a:avLst>
          </a:prstGeom>
          <a:solidFill>
            <a:schemeClr val="tx2">
              <a:lumMod val="10000"/>
            </a:schemeClr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ما هو الاسم الأول الحقيقي لمحمد علي كلاي؟</a:t>
            </a:r>
          </a:p>
        </p:txBody>
      </p:sp>
      <p:sp>
        <p:nvSpPr>
          <p:cNvPr id="3" name="سؤال ثقافي 1">
            <a:extLst>
              <a:ext uri="{FF2B5EF4-FFF2-40B4-BE49-F238E27FC236}">
                <a16:creationId xmlns:a16="http://schemas.microsoft.com/office/drawing/2014/main" id="{80D0BE42-EA73-A73D-8E2C-032BCC32D473}"/>
              </a:ext>
            </a:extLst>
          </p:cNvPr>
          <p:cNvSpPr/>
          <p:nvPr/>
        </p:nvSpPr>
        <p:spPr>
          <a:xfrm>
            <a:off x="8347588" y="115630"/>
            <a:ext cx="3738348" cy="710279"/>
          </a:xfrm>
          <a:prstGeom prst="roundRect">
            <a:avLst>
              <a:gd name="adj" fmla="val 36667"/>
            </a:avLst>
          </a:prstGeom>
          <a:solidFill>
            <a:srgbClr val="481C35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4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سؤال رياضي:</a:t>
            </a:r>
          </a:p>
        </p:txBody>
      </p:sp>
      <p:pic>
        <p:nvPicPr>
          <p:cNvPr id="2" name="وسائط1">
            <a:hlinkClick r:id="" action="ppaction://media"/>
            <a:extLst>
              <a:ext uri="{FF2B5EF4-FFF2-40B4-BE49-F238E27FC236}">
                <a16:creationId xmlns:a16="http://schemas.microsoft.com/office/drawing/2014/main" id="{E48C6B9F-64A5-DCA2-9E02-641621FEBEA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30832" t="16879" r="30460" b="11581"/>
          <a:stretch>
            <a:fillRect/>
          </a:stretch>
        </p:blipFill>
        <p:spPr>
          <a:xfrm>
            <a:off x="66662" y="0"/>
            <a:ext cx="1075174" cy="1089598"/>
          </a:xfrm>
          <a:prstGeom prst="ellipse">
            <a:avLst/>
          </a:prstGeom>
        </p:spPr>
      </p:pic>
      <p:sp>
        <p:nvSpPr>
          <p:cNvPr id="4" name="مربع نص 3">
            <a:extLst>
              <a:ext uri="{FF2B5EF4-FFF2-40B4-BE49-F238E27FC236}">
                <a16:creationId xmlns:a16="http://schemas.microsoft.com/office/drawing/2014/main" id="{71A23F86-46F2-E0A5-AFF6-8B24A4C78B67}"/>
              </a:ext>
            </a:extLst>
          </p:cNvPr>
          <p:cNvSpPr txBox="1"/>
          <p:nvPr/>
        </p:nvSpPr>
        <p:spPr>
          <a:xfrm>
            <a:off x="4033158" y="6488668"/>
            <a:ext cx="6128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latin typeface="Yu Mincho Light" panose="02020300000000000000" pitchFamily="18" charset="-128"/>
                <a:ea typeface="Yu Mincho Light" panose="02020300000000000000" pitchFamily="18" charset="-128"/>
              </a:rPr>
              <a:t>2024 </a:t>
            </a:r>
            <a:r>
              <a:rPr lang="ar-SA">
                <a:latin typeface="Yu Mincho Light" panose="02020300000000000000" pitchFamily="18" charset="-128"/>
                <a:ea typeface="Yu Mincho Light" panose="02020300000000000000" pitchFamily="18" charset="-128"/>
              </a:rPr>
              <a:t>   جميع الحقوق محفوظة لمتجر صندوق المسابقات© </a:t>
            </a:r>
            <a:r>
              <a:rPr lang="en-US">
                <a:latin typeface="Yu Mincho Light" panose="02020300000000000000" pitchFamily="18" charset="-128"/>
                <a:ea typeface="Yu Mincho Light" panose="02020300000000000000" pitchFamily="18" charset="-128"/>
              </a:rPr>
              <a:t> </a:t>
            </a:r>
            <a:endParaRPr lang="ar-SA"/>
          </a:p>
        </p:txBody>
      </p:sp>
      <p:pic>
        <p:nvPicPr>
          <p:cNvPr id="5" name="صورة 4">
            <a:extLst>
              <a:ext uri="{FF2B5EF4-FFF2-40B4-BE49-F238E27FC236}">
                <a16:creationId xmlns:a16="http://schemas.microsoft.com/office/drawing/2014/main" id="{4A41A867-CA5D-8423-6FCA-8514A08480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65380" y="5616589"/>
            <a:ext cx="1620556" cy="1620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836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55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8552"/>
                            </p:stCondLst>
                            <p:childTnLst>
                              <p:par>
                                <p:cTn id="8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6600"/>
                                      </p:to>
                                    </p:animClr>
                                    <p:set>
                                      <p:cBhvr>
                                        <p:cTn id="1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421616"/>
                                      </p:to>
                                    </p:animClr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421616"/>
                                      </p:to>
                                    </p:animClr>
                                    <p:set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421616"/>
                                      </p:to>
                                    </p:animClr>
                                    <p:set>
                                      <p:cBhvr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4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pct40">
          <a:fgClr>
            <a:schemeClr val="bg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840249E-000F-4FC9-9075-7E562325A7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القائمة">
            <a:hlinkClick r:id="rId4" action="ppaction://hlinksldjump"/>
            <a:extLst>
              <a:ext uri="{FF2B5EF4-FFF2-40B4-BE49-F238E27FC236}">
                <a16:creationId xmlns:a16="http://schemas.microsoft.com/office/drawing/2014/main" id="{BB6EC827-3374-EE69-DEFD-DB7EC47CD6B9}"/>
              </a:ext>
            </a:extLst>
          </p:cNvPr>
          <p:cNvSpPr/>
          <p:nvPr/>
        </p:nvSpPr>
        <p:spPr>
          <a:xfrm>
            <a:off x="175245" y="6125497"/>
            <a:ext cx="1732214" cy="602740"/>
          </a:xfrm>
          <a:prstGeom prst="roundRect">
            <a:avLst>
              <a:gd name="adj" fmla="val 36667"/>
            </a:avLst>
          </a:prstGeom>
          <a:solidFill>
            <a:schemeClr val="accent3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200" b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القائمة</a:t>
            </a:r>
          </a:p>
        </p:txBody>
      </p:sp>
      <p:sp>
        <p:nvSpPr>
          <p:cNvPr id="10" name="الجواب الخاطئ 4">
            <a:extLst>
              <a:ext uri="{FF2B5EF4-FFF2-40B4-BE49-F238E27FC236}">
                <a16:creationId xmlns:a16="http://schemas.microsoft.com/office/drawing/2014/main" id="{5DCEE0AF-6FF8-96A6-F7AF-F08128CAC2BD}"/>
              </a:ext>
            </a:extLst>
          </p:cNvPr>
          <p:cNvSpPr/>
          <p:nvPr/>
        </p:nvSpPr>
        <p:spPr>
          <a:xfrm>
            <a:off x="352226" y="4532562"/>
            <a:ext cx="5341858" cy="1335530"/>
          </a:xfrm>
          <a:prstGeom prst="roundRect">
            <a:avLst>
              <a:gd name="adj" fmla="val 8793"/>
            </a:avLst>
          </a:prstGeom>
          <a:solidFill>
            <a:srgbClr val="071229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م</a:t>
            </a:r>
            <a:r>
              <a:rPr lang="en-US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2006 </a:t>
            </a:r>
            <a:r>
              <a:rPr lang="ar-SA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4-</a:t>
            </a:r>
          </a:p>
        </p:txBody>
      </p:sp>
      <p:sp>
        <p:nvSpPr>
          <p:cNvPr id="35" name="الجواب الخاطئ 3">
            <a:extLst>
              <a:ext uri="{FF2B5EF4-FFF2-40B4-BE49-F238E27FC236}">
                <a16:creationId xmlns:a16="http://schemas.microsoft.com/office/drawing/2014/main" id="{5929ACFE-86B6-6C81-E760-20D19A7A2178}"/>
              </a:ext>
            </a:extLst>
          </p:cNvPr>
          <p:cNvSpPr/>
          <p:nvPr/>
        </p:nvSpPr>
        <p:spPr>
          <a:xfrm>
            <a:off x="6497918" y="2939628"/>
            <a:ext cx="5341858" cy="1335530"/>
          </a:xfrm>
          <a:prstGeom prst="roundRect">
            <a:avLst>
              <a:gd name="adj" fmla="val 8793"/>
            </a:avLst>
          </a:prstGeom>
          <a:solidFill>
            <a:srgbClr val="071229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م</a:t>
            </a:r>
            <a:r>
              <a:rPr lang="en-US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1994 </a:t>
            </a:r>
            <a:r>
              <a:rPr lang="ar-SA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1-</a:t>
            </a:r>
          </a:p>
        </p:txBody>
      </p:sp>
      <p:sp>
        <p:nvSpPr>
          <p:cNvPr id="12" name="الجواب الخاطئ 2">
            <a:extLst>
              <a:ext uri="{FF2B5EF4-FFF2-40B4-BE49-F238E27FC236}">
                <a16:creationId xmlns:a16="http://schemas.microsoft.com/office/drawing/2014/main" id="{D6982465-FC6D-B97F-2434-835E5FB0105C}"/>
              </a:ext>
            </a:extLst>
          </p:cNvPr>
          <p:cNvSpPr/>
          <p:nvPr/>
        </p:nvSpPr>
        <p:spPr>
          <a:xfrm>
            <a:off x="352226" y="2939628"/>
            <a:ext cx="5341858" cy="1335530"/>
          </a:xfrm>
          <a:prstGeom prst="roundRect">
            <a:avLst>
              <a:gd name="adj" fmla="val 8793"/>
            </a:avLst>
          </a:prstGeom>
          <a:solidFill>
            <a:srgbClr val="071229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م</a:t>
            </a:r>
            <a:r>
              <a:rPr lang="en-US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1998 </a:t>
            </a:r>
            <a:r>
              <a:rPr lang="ar-SA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2-</a:t>
            </a:r>
          </a:p>
        </p:txBody>
      </p:sp>
      <p:sp>
        <p:nvSpPr>
          <p:cNvPr id="34" name="الجواب الصحيح">
            <a:extLst>
              <a:ext uri="{FF2B5EF4-FFF2-40B4-BE49-F238E27FC236}">
                <a16:creationId xmlns:a16="http://schemas.microsoft.com/office/drawing/2014/main" id="{E73C28EE-FC16-C34C-9BC1-E6984F735472}"/>
              </a:ext>
            </a:extLst>
          </p:cNvPr>
          <p:cNvSpPr/>
          <p:nvPr/>
        </p:nvSpPr>
        <p:spPr>
          <a:xfrm>
            <a:off x="6497916" y="4532562"/>
            <a:ext cx="5341858" cy="1335530"/>
          </a:xfrm>
          <a:prstGeom prst="roundRect">
            <a:avLst>
              <a:gd name="adj" fmla="val 8793"/>
            </a:avLst>
          </a:prstGeom>
          <a:solidFill>
            <a:srgbClr val="071229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م</a:t>
            </a:r>
            <a:r>
              <a:rPr lang="en-US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2002 </a:t>
            </a:r>
            <a:r>
              <a:rPr lang="ar-SA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3-</a:t>
            </a:r>
          </a:p>
        </p:txBody>
      </p:sp>
      <p:sp>
        <p:nvSpPr>
          <p:cNvPr id="20" name="السؤال">
            <a:extLst>
              <a:ext uri="{FF2B5EF4-FFF2-40B4-BE49-F238E27FC236}">
                <a16:creationId xmlns:a16="http://schemas.microsoft.com/office/drawing/2014/main" id="{DD8637D5-B037-F558-99C1-FA322795CB5B}"/>
              </a:ext>
            </a:extLst>
          </p:cNvPr>
          <p:cNvSpPr/>
          <p:nvPr/>
        </p:nvSpPr>
        <p:spPr>
          <a:xfrm>
            <a:off x="635042" y="1100054"/>
            <a:ext cx="10921916" cy="1523068"/>
          </a:xfrm>
          <a:prstGeom prst="roundRect">
            <a:avLst>
              <a:gd name="adj" fmla="val 36667"/>
            </a:avLst>
          </a:prstGeom>
          <a:solidFill>
            <a:schemeClr val="tx2">
              <a:lumMod val="10000"/>
            </a:schemeClr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في أي مونديال كانت نطحة زيدان المشهورة</a:t>
            </a:r>
          </a:p>
          <a:p>
            <a:pPr algn="ctr"/>
            <a:r>
              <a:rPr lang="ar-SA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ضد مدافع المنتخب الإيطالي ماركو </a:t>
            </a:r>
            <a:r>
              <a:rPr lang="ar-SA" sz="3200" b="1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ماتيراتزي</a:t>
            </a:r>
            <a:r>
              <a:rPr lang="ar-SA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؟</a:t>
            </a:r>
          </a:p>
        </p:txBody>
      </p:sp>
      <p:sp>
        <p:nvSpPr>
          <p:cNvPr id="3" name="سؤال ثقافي 1">
            <a:extLst>
              <a:ext uri="{FF2B5EF4-FFF2-40B4-BE49-F238E27FC236}">
                <a16:creationId xmlns:a16="http://schemas.microsoft.com/office/drawing/2014/main" id="{80D0BE42-EA73-A73D-8E2C-032BCC32D473}"/>
              </a:ext>
            </a:extLst>
          </p:cNvPr>
          <p:cNvSpPr/>
          <p:nvPr/>
        </p:nvSpPr>
        <p:spPr>
          <a:xfrm>
            <a:off x="8347588" y="115630"/>
            <a:ext cx="3738348" cy="710279"/>
          </a:xfrm>
          <a:prstGeom prst="roundRect">
            <a:avLst>
              <a:gd name="adj" fmla="val 36667"/>
            </a:avLst>
          </a:prstGeom>
          <a:solidFill>
            <a:srgbClr val="481C35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4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سؤال رياضي:</a:t>
            </a:r>
          </a:p>
        </p:txBody>
      </p:sp>
      <p:pic>
        <p:nvPicPr>
          <p:cNvPr id="2" name="وسائط1">
            <a:hlinkClick r:id="" action="ppaction://media"/>
            <a:extLst>
              <a:ext uri="{FF2B5EF4-FFF2-40B4-BE49-F238E27FC236}">
                <a16:creationId xmlns:a16="http://schemas.microsoft.com/office/drawing/2014/main" id="{E48C6B9F-64A5-DCA2-9E02-641621FEBEA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30832" t="16879" r="30460" b="11581"/>
          <a:stretch>
            <a:fillRect/>
          </a:stretch>
        </p:blipFill>
        <p:spPr>
          <a:xfrm>
            <a:off x="66662" y="0"/>
            <a:ext cx="1075174" cy="1089598"/>
          </a:xfrm>
          <a:prstGeom prst="ellipse">
            <a:avLst/>
          </a:prstGeom>
        </p:spPr>
      </p:pic>
      <p:sp>
        <p:nvSpPr>
          <p:cNvPr id="4" name="مربع نص 3">
            <a:extLst>
              <a:ext uri="{FF2B5EF4-FFF2-40B4-BE49-F238E27FC236}">
                <a16:creationId xmlns:a16="http://schemas.microsoft.com/office/drawing/2014/main" id="{E50A6533-0C32-1950-33B3-FF45EA91379D}"/>
              </a:ext>
            </a:extLst>
          </p:cNvPr>
          <p:cNvSpPr txBox="1"/>
          <p:nvPr/>
        </p:nvSpPr>
        <p:spPr>
          <a:xfrm>
            <a:off x="4033158" y="6488668"/>
            <a:ext cx="6128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latin typeface="Yu Mincho Light" panose="02020300000000000000" pitchFamily="18" charset="-128"/>
                <a:ea typeface="Yu Mincho Light" panose="02020300000000000000" pitchFamily="18" charset="-128"/>
              </a:rPr>
              <a:t>2024 </a:t>
            </a:r>
            <a:r>
              <a:rPr lang="ar-SA">
                <a:latin typeface="Yu Mincho Light" panose="02020300000000000000" pitchFamily="18" charset="-128"/>
                <a:ea typeface="Yu Mincho Light" panose="02020300000000000000" pitchFamily="18" charset="-128"/>
              </a:rPr>
              <a:t>   جميع الحقوق محفوظة لمتجر صندوق المسابقات© </a:t>
            </a:r>
            <a:r>
              <a:rPr lang="en-US">
                <a:latin typeface="Yu Mincho Light" panose="02020300000000000000" pitchFamily="18" charset="-128"/>
                <a:ea typeface="Yu Mincho Light" panose="02020300000000000000" pitchFamily="18" charset="-128"/>
              </a:rPr>
              <a:t> </a:t>
            </a:r>
            <a:endParaRPr lang="ar-SA"/>
          </a:p>
        </p:txBody>
      </p:sp>
      <p:pic>
        <p:nvPicPr>
          <p:cNvPr id="5" name="صورة 4">
            <a:extLst>
              <a:ext uri="{FF2B5EF4-FFF2-40B4-BE49-F238E27FC236}">
                <a16:creationId xmlns:a16="http://schemas.microsoft.com/office/drawing/2014/main" id="{73E052D1-88E8-3A3D-4DC5-CA7516815B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65380" y="5616589"/>
            <a:ext cx="1620556" cy="1620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937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55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8552"/>
                            </p:stCondLst>
                            <p:childTnLst>
                              <p:par>
                                <p:cTn id="8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6600"/>
                                      </p:to>
                                    </p:animClr>
                                    <p:set>
                                      <p:cBhvr>
                                        <p:cTn id="1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421616"/>
                                      </p:to>
                                    </p:animClr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421616"/>
                                      </p:to>
                                    </p:animClr>
                                    <p:set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421616"/>
                                      </p:to>
                                    </p:animClr>
                                    <p:set>
                                      <p:cBhvr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4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pct40">
          <a:fgClr>
            <a:schemeClr val="bg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840249E-000F-4FC9-9075-7E562325A7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القائمة">
            <a:hlinkClick r:id="rId4" action="ppaction://hlinksldjump"/>
            <a:extLst>
              <a:ext uri="{FF2B5EF4-FFF2-40B4-BE49-F238E27FC236}">
                <a16:creationId xmlns:a16="http://schemas.microsoft.com/office/drawing/2014/main" id="{BB6EC827-3374-EE69-DEFD-DB7EC47CD6B9}"/>
              </a:ext>
            </a:extLst>
          </p:cNvPr>
          <p:cNvSpPr/>
          <p:nvPr/>
        </p:nvSpPr>
        <p:spPr>
          <a:xfrm>
            <a:off x="175245" y="6125497"/>
            <a:ext cx="1732214" cy="602740"/>
          </a:xfrm>
          <a:prstGeom prst="roundRect">
            <a:avLst>
              <a:gd name="adj" fmla="val 36667"/>
            </a:avLst>
          </a:prstGeom>
          <a:solidFill>
            <a:schemeClr val="accent3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200" b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القائمة</a:t>
            </a:r>
          </a:p>
        </p:txBody>
      </p:sp>
      <p:sp>
        <p:nvSpPr>
          <p:cNvPr id="10" name="الجواب الخاطئ 4">
            <a:extLst>
              <a:ext uri="{FF2B5EF4-FFF2-40B4-BE49-F238E27FC236}">
                <a16:creationId xmlns:a16="http://schemas.microsoft.com/office/drawing/2014/main" id="{5DCEE0AF-6FF8-96A6-F7AF-F08128CAC2BD}"/>
              </a:ext>
            </a:extLst>
          </p:cNvPr>
          <p:cNvSpPr/>
          <p:nvPr/>
        </p:nvSpPr>
        <p:spPr>
          <a:xfrm>
            <a:off x="352226" y="4532562"/>
            <a:ext cx="5341858" cy="1335530"/>
          </a:xfrm>
          <a:prstGeom prst="roundRect">
            <a:avLst>
              <a:gd name="adj" fmla="val 8793"/>
            </a:avLst>
          </a:prstGeom>
          <a:solidFill>
            <a:srgbClr val="071229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4- اربع مرات</a:t>
            </a:r>
          </a:p>
        </p:txBody>
      </p:sp>
      <p:sp>
        <p:nvSpPr>
          <p:cNvPr id="35" name="الجواب الخاطئ 3">
            <a:extLst>
              <a:ext uri="{FF2B5EF4-FFF2-40B4-BE49-F238E27FC236}">
                <a16:creationId xmlns:a16="http://schemas.microsoft.com/office/drawing/2014/main" id="{5929ACFE-86B6-6C81-E760-20D19A7A2178}"/>
              </a:ext>
            </a:extLst>
          </p:cNvPr>
          <p:cNvSpPr/>
          <p:nvPr/>
        </p:nvSpPr>
        <p:spPr>
          <a:xfrm>
            <a:off x="6497918" y="2939628"/>
            <a:ext cx="5341858" cy="1335530"/>
          </a:xfrm>
          <a:prstGeom prst="roundRect">
            <a:avLst>
              <a:gd name="adj" fmla="val 8793"/>
            </a:avLst>
          </a:prstGeom>
          <a:solidFill>
            <a:srgbClr val="071229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1- مرة واحدة</a:t>
            </a:r>
          </a:p>
        </p:txBody>
      </p:sp>
      <p:sp>
        <p:nvSpPr>
          <p:cNvPr id="12" name="الجواب الخاطئ 2">
            <a:extLst>
              <a:ext uri="{FF2B5EF4-FFF2-40B4-BE49-F238E27FC236}">
                <a16:creationId xmlns:a16="http://schemas.microsoft.com/office/drawing/2014/main" id="{D6982465-FC6D-B97F-2434-835E5FB0105C}"/>
              </a:ext>
            </a:extLst>
          </p:cNvPr>
          <p:cNvSpPr/>
          <p:nvPr/>
        </p:nvSpPr>
        <p:spPr>
          <a:xfrm>
            <a:off x="352226" y="2939628"/>
            <a:ext cx="5341858" cy="1335530"/>
          </a:xfrm>
          <a:prstGeom prst="roundRect">
            <a:avLst>
              <a:gd name="adj" fmla="val 8793"/>
            </a:avLst>
          </a:prstGeom>
          <a:solidFill>
            <a:srgbClr val="071229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2- مرتين</a:t>
            </a:r>
          </a:p>
        </p:txBody>
      </p:sp>
      <p:sp>
        <p:nvSpPr>
          <p:cNvPr id="34" name="الجواب الصحيح">
            <a:extLst>
              <a:ext uri="{FF2B5EF4-FFF2-40B4-BE49-F238E27FC236}">
                <a16:creationId xmlns:a16="http://schemas.microsoft.com/office/drawing/2014/main" id="{E73C28EE-FC16-C34C-9BC1-E6984F735472}"/>
              </a:ext>
            </a:extLst>
          </p:cNvPr>
          <p:cNvSpPr/>
          <p:nvPr/>
        </p:nvSpPr>
        <p:spPr>
          <a:xfrm>
            <a:off x="6497916" y="4532562"/>
            <a:ext cx="5341858" cy="1335530"/>
          </a:xfrm>
          <a:prstGeom prst="roundRect">
            <a:avLst>
              <a:gd name="adj" fmla="val 8793"/>
            </a:avLst>
          </a:prstGeom>
          <a:solidFill>
            <a:srgbClr val="071229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3- ثلاث مرات</a:t>
            </a:r>
          </a:p>
        </p:txBody>
      </p:sp>
      <p:sp>
        <p:nvSpPr>
          <p:cNvPr id="20" name="السؤال">
            <a:extLst>
              <a:ext uri="{FF2B5EF4-FFF2-40B4-BE49-F238E27FC236}">
                <a16:creationId xmlns:a16="http://schemas.microsoft.com/office/drawing/2014/main" id="{DD8637D5-B037-F558-99C1-FA322795CB5B}"/>
              </a:ext>
            </a:extLst>
          </p:cNvPr>
          <p:cNvSpPr/>
          <p:nvPr/>
        </p:nvSpPr>
        <p:spPr>
          <a:xfrm>
            <a:off x="635042" y="1100054"/>
            <a:ext cx="10921916" cy="1523068"/>
          </a:xfrm>
          <a:prstGeom prst="roundRect">
            <a:avLst>
              <a:gd name="adj" fmla="val 36667"/>
            </a:avLst>
          </a:prstGeom>
          <a:solidFill>
            <a:schemeClr val="tx2">
              <a:lumMod val="10000"/>
            </a:schemeClr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كم مرة فازت السعودية بكأس الخليج العربي ؟</a:t>
            </a:r>
          </a:p>
        </p:txBody>
      </p:sp>
      <p:sp>
        <p:nvSpPr>
          <p:cNvPr id="3" name="سؤال ثقافي 1">
            <a:extLst>
              <a:ext uri="{FF2B5EF4-FFF2-40B4-BE49-F238E27FC236}">
                <a16:creationId xmlns:a16="http://schemas.microsoft.com/office/drawing/2014/main" id="{80D0BE42-EA73-A73D-8E2C-032BCC32D473}"/>
              </a:ext>
            </a:extLst>
          </p:cNvPr>
          <p:cNvSpPr/>
          <p:nvPr/>
        </p:nvSpPr>
        <p:spPr>
          <a:xfrm>
            <a:off x="8347588" y="115630"/>
            <a:ext cx="3738348" cy="710279"/>
          </a:xfrm>
          <a:prstGeom prst="roundRect">
            <a:avLst>
              <a:gd name="adj" fmla="val 36667"/>
            </a:avLst>
          </a:prstGeom>
          <a:solidFill>
            <a:srgbClr val="481C35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4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سؤال رياضي:</a:t>
            </a:r>
          </a:p>
        </p:txBody>
      </p:sp>
      <p:pic>
        <p:nvPicPr>
          <p:cNvPr id="2" name="وسائط1">
            <a:hlinkClick r:id="" action="ppaction://media"/>
            <a:extLst>
              <a:ext uri="{FF2B5EF4-FFF2-40B4-BE49-F238E27FC236}">
                <a16:creationId xmlns:a16="http://schemas.microsoft.com/office/drawing/2014/main" id="{E48C6B9F-64A5-DCA2-9E02-641621FEBEA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30832" t="16879" r="30460" b="11581"/>
          <a:stretch>
            <a:fillRect/>
          </a:stretch>
        </p:blipFill>
        <p:spPr>
          <a:xfrm>
            <a:off x="66662" y="0"/>
            <a:ext cx="1075174" cy="1089598"/>
          </a:xfrm>
          <a:prstGeom prst="ellipse">
            <a:avLst/>
          </a:prstGeom>
        </p:spPr>
      </p:pic>
      <p:sp>
        <p:nvSpPr>
          <p:cNvPr id="4" name="مربع نص 3">
            <a:extLst>
              <a:ext uri="{FF2B5EF4-FFF2-40B4-BE49-F238E27FC236}">
                <a16:creationId xmlns:a16="http://schemas.microsoft.com/office/drawing/2014/main" id="{8D74CEB8-E5ED-39B7-33A2-96B267AAFBB6}"/>
              </a:ext>
            </a:extLst>
          </p:cNvPr>
          <p:cNvSpPr txBox="1"/>
          <p:nvPr/>
        </p:nvSpPr>
        <p:spPr>
          <a:xfrm>
            <a:off x="4033158" y="6488668"/>
            <a:ext cx="6128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latin typeface="Yu Mincho Light" panose="02020300000000000000" pitchFamily="18" charset="-128"/>
                <a:ea typeface="Yu Mincho Light" panose="02020300000000000000" pitchFamily="18" charset="-128"/>
              </a:rPr>
              <a:t>2024 </a:t>
            </a:r>
            <a:r>
              <a:rPr lang="ar-SA">
                <a:latin typeface="Yu Mincho Light" panose="02020300000000000000" pitchFamily="18" charset="-128"/>
                <a:ea typeface="Yu Mincho Light" panose="02020300000000000000" pitchFamily="18" charset="-128"/>
              </a:rPr>
              <a:t>   جميع الحقوق محفوظة لمتجر صندوق المسابقات© </a:t>
            </a:r>
            <a:r>
              <a:rPr lang="en-US">
                <a:latin typeface="Yu Mincho Light" panose="02020300000000000000" pitchFamily="18" charset="-128"/>
                <a:ea typeface="Yu Mincho Light" panose="02020300000000000000" pitchFamily="18" charset="-128"/>
              </a:rPr>
              <a:t> </a:t>
            </a:r>
            <a:endParaRPr lang="ar-SA"/>
          </a:p>
        </p:txBody>
      </p:sp>
      <p:pic>
        <p:nvPicPr>
          <p:cNvPr id="5" name="صورة 4">
            <a:extLst>
              <a:ext uri="{FF2B5EF4-FFF2-40B4-BE49-F238E27FC236}">
                <a16:creationId xmlns:a16="http://schemas.microsoft.com/office/drawing/2014/main" id="{2351AA08-3DB0-68C7-2BA9-90A4B51A41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65380" y="5616589"/>
            <a:ext cx="1620556" cy="1620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357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55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8552"/>
                            </p:stCondLst>
                            <p:childTnLst>
                              <p:par>
                                <p:cTn id="8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6600"/>
                                      </p:to>
                                    </p:animClr>
                                    <p:set>
                                      <p:cBhvr>
                                        <p:cTn id="1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421616"/>
                                      </p:to>
                                    </p:animClr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421616"/>
                                      </p:to>
                                    </p:animClr>
                                    <p:set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421616"/>
                                      </p:to>
                                    </p:animClr>
                                    <p:set>
                                      <p:cBhvr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4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pct40">
          <a:fgClr>
            <a:schemeClr val="bg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840249E-000F-4FC9-9075-7E562325A7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القائمة">
            <a:hlinkClick r:id="rId4" action="ppaction://hlinksldjump"/>
            <a:extLst>
              <a:ext uri="{FF2B5EF4-FFF2-40B4-BE49-F238E27FC236}">
                <a16:creationId xmlns:a16="http://schemas.microsoft.com/office/drawing/2014/main" id="{BB6EC827-3374-EE69-DEFD-DB7EC47CD6B9}"/>
              </a:ext>
            </a:extLst>
          </p:cNvPr>
          <p:cNvSpPr/>
          <p:nvPr/>
        </p:nvSpPr>
        <p:spPr>
          <a:xfrm>
            <a:off x="175245" y="6125497"/>
            <a:ext cx="1732214" cy="602740"/>
          </a:xfrm>
          <a:prstGeom prst="roundRect">
            <a:avLst>
              <a:gd name="adj" fmla="val 36667"/>
            </a:avLst>
          </a:prstGeom>
          <a:solidFill>
            <a:schemeClr val="accent3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200" b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القائمة</a:t>
            </a:r>
          </a:p>
        </p:txBody>
      </p:sp>
      <p:sp>
        <p:nvSpPr>
          <p:cNvPr id="10" name="الجواب الخاطئ 4">
            <a:extLst>
              <a:ext uri="{FF2B5EF4-FFF2-40B4-BE49-F238E27FC236}">
                <a16:creationId xmlns:a16="http://schemas.microsoft.com/office/drawing/2014/main" id="{5DCEE0AF-6FF8-96A6-F7AF-F08128CAC2BD}"/>
              </a:ext>
            </a:extLst>
          </p:cNvPr>
          <p:cNvSpPr/>
          <p:nvPr/>
        </p:nvSpPr>
        <p:spPr>
          <a:xfrm>
            <a:off x="6497916" y="2939628"/>
            <a:ext cx="5341858" cy="1335530"/>
          </a:xfrm>
          <a:prstGeom prst="roundRect">
            <a:avLst>
              <a:gd name="adj" fmla="val 8793"/>
            </a:avLst>
          </a:prstGeom>
          <a:solidFill>
            <a:srgbClr val="071229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1- مرة واحدة</a:t>
            </a:r>
          </a:p>
        </p:txBody>
      </p:sp>
      <p:sp>
        <p:nvSpPr>
          <p:cNvPr id="35" name="الجواب الخاطئ 3">
            <a:extLst>
              <a:ext uri="{FF2B5EF4-FFF2-40B4-BE49-F238E27FC236}">
                <a16:creationId xmlns:a16="http://schemas.microsoft.com/office/drawing/2014/main" id="{5929ACFE-86B6-6C81-E760-20D19A7A2178}"/>
              </a:ext>
            </a:extLst>
          </p:cNvPr>
          <p:cNvSpPr/>
          <p:nvPr/>
        </p:nvSpPr>
        <p:spPr>
          <a:xfrm>
            <a:off x="6497916" y="4532562"/>
            <a:ext cx="5341858" cy="1335530"/>
          </a:xfrm>
          <a:prstGeom prst="roundRect">
            <a:avLst>
              <a:gd name="adj" fmla="val 8793"/>
            </a:avLst>
          </a:prstGeom>
          <a:solidFill>
            <a:srgbClr val="071229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3- ثلاث مرات</a:t>
            </a:r>
          </a:p>
        </p:txBody>
      </p:sp>
      <p:sp>
        <p:nvSpPr>
          <p:cNvPr id="12" name="الجواب الخاطئ 2">
            <a:extLst>
              <a:ext uri="{FF2B5EF4-FFF2-40B4-BE49-F238E27FC236}">
                <a16:creationId xmlns:a16="http://schemas.microsoft.com/office/drawing/2014/main" id="{D6982465-FC6D-B97F-2434-835E5FB0105C}"/>
              </a:ext>
            </a:extLst>
          </p:cNvPr>
          <p:cNvSpPr/>
          <p:nvPr/>
        </p:nvSpPr>
        <p:spPr>
          <a:xfrm>
            <a:off x="352226" y="2939628"/>
            <a:ext cx="5341858" cy="1335530"/>
          </a:xfrm>
          <a:prstGeom prst="roundRect">
            <a:avLst>
              <a:gd name="adj" fmla="val 8793"/>
            </a:avLst>
          </a:prstGeom>
          <a:solidFill>
            <a:srgbClr val="071229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2- مرتان</a:t>
            </a:r>
          </a:p>
        </p:txBody>
      </p:sp>
      <p:sp>
        <p:nvSpPr>
          <p:cNvPr id="34" name="الجواب الصحيح">
            <a:extLst>
              <a:ext uri="{FF2B5EF4-FFF2-40B4-BE49-F238E27FC236}">
                <a16:creationId xmlns:a16="http://schemas.microsoft.com/office/drawing/2014/main" id="{E73C28EE-FC16-C34C-9BC1-E6984F735472}"/>
              </a:ext>
            </a:extLst>
          </p:cNvPr>
          <p:cNvSpPr/>
          <p:nvPr/>
        </p:nvSpPr>
        <p:spPr>
          <a:xfrm>
            <a:off x="352226" y="4532562"/>
            <a:ext cx="5341858" cy="1335530"/>
          </a:xfrm>
          <a:prstGeom prst="roundRect">
            <a:avLst>
              <a:gd name="adj" fmla="val 8793"/>
            </a:avLst>
          </a:prstGeom>
          <a:solidFill>
            <a:srgbClr val="071229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4- اربع مرات</a:t>
            </a:r>
          </a:p>
        </p:txBody>
      </p:sp>
      <p:sp>
        <p:nvSpPr>
          <p:cNvPr id="20" name="السؤال">
            <a:extLst>
              <a:ext uri="{FF2B5EF4-FFF2-40B4-BE49-F238E27FC236}">
                <a16:creationId xmlns:a16="http://schemas.microsoft.com/office/drawing/2014/main" id="{DD8637D5-B037-F558-99C1-FA322795CB5B}"/>
              </a:ext>
            </a:extLst>
          </p:cNvPr>
          <p:cNvSpPr/>
          <p:nvPr/>
        </p:nvSpPr>
        <p:spPr>
          <a:xfrm>
            <a:off x="635042" y="1100054"/>
            <a:ext cx="10921916" cy="1523068"/>
          </a:xfrm>
          <a:prstGeom prst="roundRect">
            <a:avLst>
              <a:gd name="adj" fmla="val 36667"/>
            </a:avLst>
          </a:prstGeom>
          <a:solidFill>
            <a:schemeClr val="tx2">
              <a:lumMod val="10000"/>
            </a:schemeClr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كم مرة فاز منتخب إيطاليا بكأس العالم ؟</a:t>
            </a:r>
          </a:p>
        </p:txBody>
      </p:sp>
      <p:sp>
        <p:nvSpPr>
          <p:cNvPr id="3" name="سؤال ثقافي 1">
            <a:extLst>
              <a:ext uri="{FF2B5EF4-FFF2-40B4-BE49-F238E27FC236}">
                <a16:creationId xmlns:a16="http://schemas.microsoft.com/office/drawing/2014/main" id="{80D0BE42-EA73-A73D-8E2C-032BCC32D473}"/>
              </a:ext>
            </a:extLst>
          </p:cNvPr>
          <p:cNvSpPr/>
          <p:nvPr/>
        </p:nvSpPr>
        <p:spPr>
          <a:xfrm>
            <a:off x="8347588" y="115630"/>
            <a:ext cx="3738348" cy="710279"/>
          </a:xfrm>
          <a:prstGeom prst="roundRect">
            <a:avLst>
              <a:gd name="adj" fmla="val 36667"/>
            </a:avLst>
          </a:prstGeom>
          <a:solidFill>
            <a:srgbClr val="481C35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4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سؤال رياضي:</a:t>
            </a:r>
          </a:p>
        </p:txBody>
      </p:sp>
      <p:pic>
        <p:nvPicPr>
          <p:cNvPr id="2" name="وسائط1">
            <a:hlinkClick r:id="" action="ppaction://media"/>
            <a:extLst>
              <a:ext uri="{FF2B5EF4-FFF2-40B4-BE49-F238E27FC236}">
                <a16:creationId xmlns:a16="http://schemas.microsoft.com/office/drawing/2014/main" id="{E48C6B9F-64A5-DCA2-9E02-641621FEBEA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30832" t="16879" r="30460" b="11581"/>
          <a:stretch>
            <a:fillRect/>
          </a:stretch>
        </p:blipFill>
        <p:spPr>
          <a:xfrm>
            <a:off x="66662" y="0"/>
            <a:ext cx="1075174" cy="1089598"/>
          </a:xfrm>
          <a:prstGeom prst="ellipse">
            <a:avLst/>
          </a:prstGeom>
        </p:spPr>
      </p:pic>
      <p:sp>
        <p:nvSpPr>
          <p:cNvPr id="4" name="مربع نص 3">
            <a:extLst>
              <a:ext uri="{FF2B5EF4-FFF2-40B4-BE49-F238E27FC236}">
                <a16:creationId xmlns:a16="http://schemas.microsoft.com/office/drawing/2014/main" id="{55E9F5E3-625B-62D8-DA02-0E53159DC54A}"/>
              </a:ext>
            </a:extLst>
          </p:cNvPr>
          <p:cNvSpPr txBox="1"/>
          <p:nvPr/>
        </p:nvSpPr>
        <p:spPr>
          <a:xfrm>
            <a:off x="4033158" y="6488668"/>
            <a:ext cx="6128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latin typeface="Yu Mincho Light" panose="02020300000000000000" pitchFamily="18" charset="-128"/>
                <a:ea typeface="Yu Mincho Light" panose="02020300000000000000" pitchFamily="18" charset="-128"/>
              </a:rPr>
              <a:t>2024 </a:t>
            </a:r>
            <a:r>
              <a:rPr lang="ar-SA">
                <a:latin typeface="Yu Mincho Light" panose="02020300000000000000" pitchFamily="18" charset="-128"/>
                <a:ea typeface="Yu Mincho Light" panose="02020300000000000000" pitchFamily="18" charset="-128"/>
              </a:rPr>
              <a:t>   جميع الحقوق محفوظة لمتجر صندوق المسابقات© </a:t>
            </a:r>
            <a:r>
              <a:rPr lang="en-US">
                <a:latin typeface="Yu Mincho Light" panose="02020300000000000000" pitchFamily="18" charset="-128"/>
                <a:ea typeface="Yu Mincho Light" panose="02020300000000000000" pitchFamily="18" charset="-128"/>
              </a:rPr>
              <a:t> </a:t>
            </a:r>
            <a:endParaRPr lang="ar-SA"/>
          </a:p>
        </p:txBody>
      </p:sp>
      <p:pic>
        <p:nvPicPr>
          <p:cNvPr id="5" name="صورة 4">
            <a:extLst>
              <a:ext uri="{FF2B5EF4-FFF2-40B4-BE49-F238E27FC236}">
                <a16:creationId xmlns:a16="http://schemas.microsoft.com/office/drawing/2014/main" id="{49962CB3-1598-CCE6-6624-C8D1F17C25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65380" y="5616589"/>
            <a:ext cx="1620556" cy="1620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359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55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8552"/>
                            </p:stCondLst>
                            <p:childTnLst>
                              <p:par>
                                <p:cTn id="8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6600"/>
                                      </p:to>
                                    </p:animClr>
                                    <p:set>
                                      <p:cBhvr>
                                        <p:cTn id="1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421616"/>
                                      </p:to>
                                    </p:animClr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421616"/>
                                      </p:to>
                                    </p:animClr>
                                    <p:set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421616"/>
                                      </p:to>
                                    </p:animClr>
                                    <p:set>
                                      <p:cBhvr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4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pct40">
          <a:fgClr>
            <a:schemeClr val="bg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840249E-000F-4FC9-9075-7E562325A7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القائمة">
            <a:hlinkClick r:id="rId4" action="ppaction://hlinksldjump"/>
            <a:extLst>
              <a:ext uri="{FF2B5EF4-FFF2-40B4-BE49-F238E27FC236}">
                <a16:creationId xmlns:a16="http://schemas.microsoft.com/office/drawing/2014/main" id="{BB6EC827-3374-EE69-DEFD-DB7EC47CD6B9}"/>
              </a:ext>
            </a:extLst>
          </p:cNvPr>
          <p:cNvSpPr/>
          <p:nvPr/>
        </p:nvSpPr>
        <p:spPr>
          <a:xfrm>
            <a:off x="175245" y="6125497"/>
            <a:ext cx="1732214" cy="602740"/>
          </a:xfrm>
          <a:prstGeom prst="roundRect">
            <a:avLst>
              <a:gd name="adj" fmla="val 36667"/>
            </a:avLst>
          </a:prstGeom>
          <a:solidFill>
            <a:schemeClr val="accent3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200" b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القائمة</a:t>
            </a:r>
          </a:p>
        </p:txBody>
      </p:sp>
      <p:sp>
        <p:nvSpPr>
          <p:cNvPr id="10" name="الجواب الخاطئ 4">
            <a:extLst>
              <a:ext uri="{FF2B5EF4-FFF2-40B4-BE49-F238E27FC236}">
                <a16:creationId xmlns:a16="http://schemas.microsoft.com/office/drawing/2014/main" id="{5DCEE0AF-6FF8-96A6-F7AF-F08128CAC2BD}"/>
              </a:ext>
            </a:extLst>
          </p:cNvPr>
          <p:cNvSpPr/>
          <p:nvPr/>
        </p:nvSpPr>
        <p:spPr>
          <a:xfrm>
            <a:off x="352226" y="4532562"/>
            <a:ext cx="5341858" cy="1335530"/>
          </a:xfrm>
          <a:prstGeom prst="roundRect">
            <a:avLst>
              <a:gd name="adj" fmla="val 8793"/>
            </a:avLst>
          </a:prstGeom>
          <a:solidFill>
            <a:srgbClr val="071229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4- بايرن ميونخ</a:t>
            </a:r>
          </a:p>
        </p:txBody>
      </p:sp>
      <p:sp>
        <p:nvSpPr>
          <p:cNvPr id="35" name="الجواب الخاطئ 3">
            <a:extLst>
              <a:ext uri="{FF2B5EF4-FFF2-40B4-BE49-F238E27FC236}">
                <a16:creationId xmlns:a16="http://schemas.microsoft.com/office/drawing/2014/main" id="{5929ACFE-86B6-6C81-E760-20D19A7A2178}"/>
              </a:ext>
            </a:extLst>
          </p:cNvPr>
          <p:cNvSpPr/>
          <p:nvPr/>
        </p:nvSpPr>
        <p:spPr>
          <a:xfrm>
            <a:off x="6497916" y="4532562"/>
            <a:ext cx="5341858" cy="1335530"/>
          </a:xfrm>
          <a:prstGeom prst="roundRect">
            <a:avLst>
              <a:gd name="adj" fmla="val 8793"/>
            </a:avLst>
          </a:prstGeom>
          <a:solidFill>
            <a:srgbClr val="071229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3- مانشستر يونايتد</a:t>
            </a:r>
          </a:p>
        </p:txBody>
      </p:sp>
      <p:sp>
        <p:nvSpPr>
          <p:cNvPr id="12" name="الجواب الخاطئ 2">
            <a:extLst>
              <a:ext uri="{FF2B5EF4-FFF2-40B4-BE49-F238E27FC236}">
                <a16:creationId xmlns:a16="http://schemas.microsoft.com/office/drawing/2014/main" id="{D6982465-FC6D-B97F-2434-835E5FB0105C}"/>
              </a:ext>
            </a:extLst>
          </p:cNvPr>
          <p:cNvSpPr/>
          <p:nvPr/>
        </p:nvSpPr>
        <p:spPr>
          <a:xfrm>
            <a:off x="6497916" y="2939627"/>
            <a:ext cx="5341858" cy="1335530"/>
          </a:xfrm>
          <a:prstGeom prst="roundRect">
            <a:avLst>
              <a:gd name="adj" fmla="val 8793"/>
            </a:avLst>
          </a:prstGeom>
          <a:solidFill>
            <a:srgbClr val="071229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1- ريال مدريد</a:t>
            </a:r>
          </a:p>
        </p:txBody>
      </p:sp>
      <p:sp>
        <p:nvSpPr>
          <p:cNvPr id="34" name="الجواب الصحيح">
            <a:extLst>
              <a:ext uri="{FF2B5EF4-FFF2-40B4-BE49-F238E27FC236}">
                <a16:creationId xmlns:a16="http://schemas.microsoft.com/office/drawing/2014/main" id="{E73C28EE-FC16-C34C-9BC1-E6984F735472}"/>
              </a:ext>
            </a:extLst>
          </p:cNvPr>
          <p:cNvSpPr/>
          <p:nvPr/>
        </p:nvSpPr>
        <p:spPr>
          <a:xfrm>
            <a:off x="352226" y="2939627"/>
            <a:ext cx="5341858" cy="1335530"/>
          </a:xfrm>
          <a:prstGeom prst="roundRect">
            <a:avLst>
              <a:gd name="adj" fmla="val 8793"/>
            </a:avLst>
          </a:prstGeom>
          <a:solidFill>
            <a:srgbClr val="071229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2- برشلونة</a:t>
            </a:r>
          </a:p>
        </p:txBody>
      </p:sp>
      <p:sp>
        <p:nvSpPr>
          <p:cNvPr id="20" name="السؤال">
            <a:extLst>
              <a:ext uri="{FF2B5EF4-FFF2-40B4-BE49-F238E27FC236}">
                <a16:creationId xmlns:a16="http://schemas.microsoft.com/office/drawing/2014/main" id="{DD8637D5-B037-F558-99C1-FA322795CB5B}"/>
              </a:ext>
            </a:extLst>
          </p:cNvPr>
          <p:cNvSpPr/>
          <p:nvPr/>
        </p:nvSpPr>
        <p:spPr>
          <a:xfrm>
            <a:off x="635042" y="1100054"/>
            <a:ext cx="10921916" cy="1523068"/>
          </a:xfrm>
          <a:prstGeom prst="roundRect">
            <a:avLst>
              <a:gd name="adj" fmla="val 36667"/>
            </a:avLst>
          </a:prstGeom>
          <a:solidFill>
            <a:schemeClr val="tx2">
              <a:lumMod val="10000"/>
            </a:schemeClr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من هو الفريق الذي توج بلقب دوري أبطال أوروبا </a:t>
            </a:r>
          </a:p>
          <a:p>
            <a:pPr algn="ctr"/>
            <a:r>
              <a:rPr lang="ar-SA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عام 2011؟</a:t>
            </a:r>
          </a:p>
        </p:txBody>
      </p:sp>
      <p:sp>
        <p:nvSpPr>
          <p:cNvPr id="3" name="سؤال ثقافي 1">
            <a:extLst>
              <a:ext uri="{FF2B5EF4-FFF2-40B4-BE49-F238E27FC236}">
                <a16:creationId xmlns:a16="http://schemas.microsoft.com/office/drawing/2014/main" id="{80D0BE42-EA73-A73D-8E2C-032BCC32D473}"/>
              </a:ext>
            </a:extLst>
          </p:cNvPr>
          <p:cNvSpPr/>
          <p:nvPr/>
        </p:nvSpPr>
        <p:spPr>
          <a:xfrm>
            <a:off x="8347588" y="115630"/>
            <a:ext cx="3738348" cy="710279"/>
          </a:xfrm>
          <a:prstGeom prst="roundRect">
            <a:avLst>
              <a:gd name="adj" fmla="val 36667"/>
            </a:avLst>
          </a:prstGeom>
          <a:solidFill>
            <a:srgbClr val="481C35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4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سؤال رياضي:</a:t>
            </a:r>
          </a:p>
        </p:txBody>
      </p:sp>
      <p:pic>
        <p:nvPicPr>
          <p:cNvPr id="2" name="وسائط1">
            <a:hlinkClick r:id="" action="ppaction://media"/>
            <a:extLst>
              <a:ext uri="{FF2B5EF4-FFF2-40B4-BE49-F238E27FC236}">
                <a16:creationId xmlns:a16="http://schemas.microsoft.com/office/drawing/2014/main" id="{E48C6B9F-64A5-DCA2-9E02-641621FEBEA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30832" t="16879" r="30460" b="11581"/>
          <a:stretch>
            <a:fillRect/>
          </a:stretch>
        </p:blipFill>
        <p:spPr>
          <a:xfrm>
            <a:off x="66662" y="0"/>
            <a:ext cx="1075174" cy="1089598"/>
          </a:xfrm>
          <a:prstGeom prst="ellipse">
            <a:avLst/>
          </a:prstGeom>
        </p:spPr>
      </p:pic>
      <p:sp>
        <p:nvSpPr>
          <p:cNvPr id="4" name="مربع نص 3">
            <a:extLst>
              <a:ext uri="{FF2B5EF4-FFF2-40B4-BE49-F238E27FC236}">
                <a16:creationId xmlns:a16="http://schemas.microsoft.com/office/drawing/2014/main" id="{6722D987-E12C-082D-E964-218CE34893E4}"/>
              </a:ext>
            </a:extLst>
          </p:cNvPr>
          <p:cNvSpPr txBox="1"/>
          <p:nvPr/>
        </p:nvSpPr>
        <p:spPr>
          <a:xfrm>
            <a:off x="4033158" y="6488668"/>
            <a:ext cx="6128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latin typeface="Yu Mincho Light" panose="02020300000000000000" pitchFamily="18" charset="-128"/>
                <a:ea typeface="Yu Mincho Light" panose="02020300000000000000" pitchFamily="18" charset="-128"/>
              </a:rPr>
              <a:t>2024 </a:t>
            </a:r>
            <a:r>
              <a:rPr lang="ar-SA">
                <a:latin typeface="Yu Mincho Light" panose="02020300000000000000" pitchFamily="18" charset="-128"/>
                <a:ea typeface="Yu Mincho Light" panose="02020300000000000000" pitchFamily="18" charset="-128"/>
              </a:rPr>
              <a:t>   جميع الحقوق محفوظة لمتجر صندوق المسابقات© </a:t>
            </a:r>
            <a:r>
              <a:rPr lang="en-US">
                <a:latin typeface="Yu Mincho Light" panose="02020300000000000000" pitchFamily="18" charset="-128"/>
                <a:ea typeface="Yu Mincho Light" panose="02020300000000000000" pitchFamily="18" charset="-128"/>
              </a:rPr>
              <a:t> </a:t>
            </a:r>
            <a:endParaRPr lang="ar-SA"/>
          </a:p>
        </p:txBody>
      </p:sp>
      <p:pic>
        <p:nvPicPr>
          <p:cNvPr id="5" name="صورة 4">
            <a:extLst>
              <a:ext uri="{FF2B5EF4-FFF2-40B4-BE49-F238E27FC236}">
                <a16:creationId xmlns:a16="http://schemas.microsoft.com/office/drawing/2014/main" id="{5187B0D3-5AC8-801B-118E-F0866A5AC8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65380" y="5616589"/>
            <a:ext cx="1620556" cy="1620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014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55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8552"/>
                            </p:stCondLst>
                            <p:childTnLst>
                              <p:par>
                                <p:cTn id="8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6600"/>
                                      </p:to>
                                    </p:animClr>
                                    <p:set>
                                      <p:cBhvr>
                                        <p:cTn id="1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421616"/>
                                      </p:to>
                                    </p:animClr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421616"/>
                                      </p:to>
                                    </p:animClr>
                                    <p:set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421616"/>
                                      </p:to>
                                    </p:animClr>
                                    <p:set>
                                      <p:cBhvr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4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pct40">
          <a:fgClr>
            <a:schemeClr val="bg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840249E-000F-4FC9-9075-7E562325A7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القائمة">
            <a:hlinkClick r:id="rId4" action="ppaction://hlinksldjump"/>
            <a:extLst>
              <a:ext uri="{FF2B5EF4-FFF2-40B4-BE49-F238E27FC236}">
                <a16:creationId xmlns:a16="http://schemas.microsoft.com/office/drawing/2014/main" id="{BB6EC827-3374-EE69-DEFD-DB7EC47CD6B9}"/>
              </a:ext>
            </a:extLst>
          </p:cNvPr>
          <p:cNvSpPr/>
          <p:nvPr/>
        </p:nvSpPr>
        <p:spPr>
          <a:xfrm>
            <a:off x="175245" y="6125497"/>
            <a:ext cx="1732214" cy="602740"/>
          </a:xfrm>
          <a:prstGeom prst="roundRect">
            <a:avLst>
              <a:gd name="adj" fmla="val 36667"/>
            </a:avLst>
          </a:prstGeom>
          <a:solidFill>
            <a:schemeClr val="accent3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200" b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القائمة</a:t>
            </a:r>
          </a:p>
        </p:txBody>
      </p:sp>
      <p:sp>
        <p:nvSpPr>
          <p:cNvPr id="10" name="الجواب الخاطئ 4">
            <a:extLst>
              <a:ext uri="{FF2B5EF4-FFF2-40B4-BE49-F238E27FC236}">
                <a16:creationId xmlns:a16="http://schemas.microsoft.com/office/drawing/2014/main" id="{5DCEE0AF-6FF8-96A6-F7AF-F08128CAC2BD}"/>
              </a:ext>
            </a:extLst>
          </p:cNvPr>
          <p:cNvSpPr/>
          <p:nvPr/>
        </p:nvSpPr>
        <p:spPr>
          <a:xfrm>
            <a:off x="352226" y="4532562"/>
            <a:ext cx="5341858" cy="1335530"/>
          </a:xfrm>
          <a:prstGeom prst="roundRect">
            <a:avLst>
              <a:gd name="adj" fmla="val 8793"/>
            </a:avLst>
          </a:prstGeom>
          <a:solidFill>
            <a:srgbClr val="071229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4- اثنا عشر</a:t>
            </a:r>
          </a:p>
        </p:txBody>
      </p:sp>
      <p:sp>
        <p:nvSpPr>
          <p:cNvPr id="35" name="الجواب الخاطئ 3">
            <a:extLst>
              <a:ext uri="{FF2B5EF4-FFF2-40B4-BE49-F238E27FC236}">
                <a16:creationId xmlns:a16="http://schemas.microsoft.com/office/drawing/2014/main" id="{5929ACFE-86B6-6C81-E760-20D19A7A2178}"/>
              </a:ext>
            </a:extLst>
          </p:cNvPr>
          <p:cNvSpPr/>
          <p:nvPr/>
        </p:nvSpPr>
        <p:spPr>
          <a:xfrm>
            <a:off x="6497916" y="4532562"/>
            <a:ext cx="5341858" cy="1335530"/>
          </a:xfrm>
          <a:prstGeom prst="roundRect">
            <a:avLst>
              <a:gd name="adj" fmla="val 8793"/>
            </a:avLst>
          </a:prstGeom>
          <a:solidFill>
            <a:srgbClr val="071229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3- عشرة</a:t>
            </a:r>
          </a:p>
        </p:txBody>
      </p:sp>
      <p:sp>
        <p:nvSpPr>
          <p:cNvPr id="12" name="الجواب الخاطئ 2">
            <a:extLst>
              <a:ext uri="{FF2B5EF4-FFF2-40B4-BE49-F238E27FC236}">
                <a16:creationId xmlns:a16="http://schemas.microsoft.com/office/drawing/2014/main" id="{D6982465-FC6D-B97F-2434-835E5FB0105C}"/>
              </a:ext>
            </a:extLst>
          </p:cNvPr>
          <p:cNvSpPr/>
          <p:nvPr/>
        </p:nvSpPr>
        <p:spPr>
          <a:xfrm>
            <a:off x="6497916" y="2939627"/>
            <a:ext cx="5341858" cy="1335530"/>
          </a:xfrm>
          <a:prstGeom prst="roundRect">
            <a:avLst>
              <a:gd name="adj" fmla="val 8793"/>
            </a:avLst>
          </a:prstGeom>
          <a:solidFill>
            <a:srgbClr val="071229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1- ستة</a:t>
            </a:r>
          </a:p>
        </p:txBody>
      </p:sp>
      <p:sp>
        <p:nvSpPr>
          <p:cNvPr id="34" name="الجواب الصحيح">
            <a:extLst>
              <a:ext uri="{FF2B5EF4-FFF2-40B4-BE49-F238E27FC236}">
                <a16:creationId xmlns:a16="http://schemas.microsoft.com/office/drawing/2014/main" id="{E73C28EE-FC16-C34C-9BC1-E6984F735472}"/>
              </a:ext>
            </a:extLst>
          </p:cNvPr>
          <p:cNvSpPr/>
          <p:nvPr/>
        </p:nvSpPr>
        <p:spPr>
          <a:xfrm>
            <a:off x="352226" y="2939627"/>
            <a:ext cx="5341858" cy="1335530"/>
          </a:xfrm>
          <a:prstGeom prst="roundRect">
            <a:avLst>
              <a:gd name="adj" fmla="val 8793"/>
            </a:avLst>
          </a:prstGeom>
          <a:solidFill>
            <a:srgbClr val="071229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2- ثمانية</a:t>
            </a:r>
          </a:p>
        </p:txBody>
      </p:sp>
      <p:sp>
        <p:nvSpPr>
          <p:cNvPr id="20" name="السؤال">
            <a:extLst>
              <a:ext uri="{FF2B5EF4-FFF2-40B4-BE49-F238E27FC236}">
                <a16:creationId xmlns:a16="http://schemas.microsoft.com/office/drawing/2014/main" id="{DD8637D5-B037-F558-99C1-FA322795CB5B}"/>
              </a:ext>
            </a:extLst>
          </p:cNvPr>
          <p:cNvSpPr/>
          <p:nvPr/>
        </p:nvSpPr>
        <p:spPr>
          <a:xfrm>
            <a:off x="635042" y="1100054"/>
            <a:ext cx="10921916" cy="1523068"/>
          </a:xfrm>
          <a:prstGeom prst="roundRect">
            <a:avLst>
              <a:gd name="adj" fmla="val 36667"/>
            </a:avLst>
          </a:prstGeom>
          <a:solidFill>
            <a:schemeClr val="tx2">
              <a:lumMod val="10000"/>
            </a:schemeClr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في بداية لعبة الشطرنج كم عدد الجنود </a:t>
            </a:r>
          </a:p>
          <a:p>
            <a:pPr algn="ctr"/>
            <a:r>
              <a:rPr lang="ar-SA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التي يمتلكها كل لاعب؟</a:t>
            </a:r>
          </a:p>
        </p:txBody>
      </p:sp>
      <p:sp>
        <p:nvSpPr>
          <p:cNvPr id="3" name="سؤال ثقافي 1">
            <a:extLst>
              <a:ext uri="{FF2B5EF4-FFF2-40B4-BE49-F238E27FC236}">
                <a16:creationId xmlns:a16="http://schemas.microsoft.com/office/drawing/2014/main" id="{80D0BE42-EA73-A73D-8E2C-032BCC32D473}"/>
              </a:ext>
            </a:extLst>
          </p:cNvPr>
          <p:cNvSpPr/>
          <p:nvPr/>
        </p:nvSpPr>
        <p:spPr>
          <a:xfrm>
            <a:off x="8347588" y="115630"/>
            <a:ext cx="3738348" cy="710279"/>
          </a:xfrm>
          <a:prstGeom prst="roundRect">
            <a:avLst>
              <a:gd name="adj" fmla="val 36667"/>
            </a:avLst>
          </a:prstGeom>
          <a:solidFill>
            <a:srgbClr val="481C35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4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سؤال رياضي:</a:t>
            </a:r>
          </a:p>
        </p:txBody>
      </p:sp>
      <p:pic>
        <p:nvPicPr>
          <p:cNvPr id="2" name="وسائط1">
            <a:hlinkClick r:id="" action="ppaction://media"/>
            <a:extLst>
              <a:ext uri="{FF2B5EF4-FFF2-40B4-BE49-F238E27FC236}">
                <a16:creationId xmlns:a16="http://schemas.microsoft.com/office/drawing/2014/main" id="{E48C6B9F-64A5-DCA2-9E02-641621FEBEA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30832" t="16879" r="30460" b="11581"/>
          <a:stretch>
            <a:fillRect/>
          </a:stretch>
        </p:blipFill>
        <p:spPr>
          <a:xfrm>
            <a:off x="66662" y="0"/>
            <a:ext cx="1075174" cy="1089598"/>
          </a:xfrm>
          <a:prstGeom prst="ellipse">
            <a:avLst/>
          </a:prstGeom>
        </p:spPr>
      </p:pic>
      <p:sp>
        <p:nvSpPr>
          <p:cNvPr id="4" name="مربع نص 3">
            <a:extLst>
              <a:ext uri="{FF2B5EF4-FFF2-40B4-BE49-F238E27FC236}">
                <a16:creationId xmlns:a16="http://schemas.microsoft.com/office/drawing/2014/main" id="{010EBBE5-F36A-BEC9-B181-24C796C00BAC}"/>
              </a:ext>
            </a:extLst>
          </p:cNvPr>
          <p:cNvSpPr txBox="1"/>
          <p:nvPr/>
        </p:nvSpPr>
        <p:spPr>
          <a:xfrm>
            <a:off x="4033158" y="6488668"/>
            <a:ext cx="6128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latin typeface="Yu Mincho Light" panose="02020300000000000000" pitchFamily="18" charset="-128"/>
                <a:ea typeface="Yu Mincho Light" panose="02020300000000000000" pitchFamily="18" charset="-128"/>
              </a:rPr>
              <a:t>2024 </a:t>
            </a:r>
            <a:r>
              <a:rPr lang="ar-SA">
                <a:latin typeface="Yu Mincho Light" panose="02020300000000000000" pitchFamily="18" charset="-128"/>
                <a:ea typeface="Yu Mincho Light" panose="02020300000000000000" pitchFamily="18" charset="-128"/>
              </a:rPr>
              <a:t>   جميع الحقوق محفوظة لمتجر صندوق المسابقات© </a:t>
            </a:r>
            <a:r>
              <a:rPr lang="en-US">
                <a:latin typeface="Yu Mincho Light" panose="02020300000000000000" pitchFamily="18" charset="-128"/>
                <a:ea typeface="Yu Mincho Light" panose="02020300000000000000" pitchFamily="18" charset="-128"/>
              </a:rPr>
              <a:t> </a:t>
            </a:r>
            <a:endParaRPr lang="ar-SA"/>
          </a:p>
        </p:txBody>
      </p:sp>
      <p:pic>
        <p:nvPicPr>
          <p:cNvPr id="5" name="صورة 4">
            <a:extLst>
              <a:ext uri="{FF2B5EF4-FFF2-40B4-BE49-F238E27FC236}">
                <a16:creationId xmlns:a16="http://schemas.microsoft.com/office/drawing/2014/main" id="{4A8F0AC2-32F9-8E5B-CFAF-834F3BBC90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65380" y="5616589"/>
            <a:ext cx="1620556" cy="1620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740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55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8552"/>
                            </p:stCondLst>
                            <p:childTnLst>
                              <p:par>
                                <p:cTn id="8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6600"/>
                                      </p:to>
                                    </p:animClr>
                                    <p:set>
                                      <p:cBhvr>
                                        <p:cTn id="1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421616"/>
                                      </p:to>
                                    </p:animClr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421616"/>
                                      </p:to>
                                    </p:animClr>
                                    <p:set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421616"/>
                                      </p:to>
                                    </p:animClr>
                                    <p:set>
                                      <p:cBhvr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4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pct40">
          <a:fgClr>
            <a:schemeClr val="bg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840249E-000F-4FC9-9075-7E562325A7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القائمة">
            <a:hlinkClick r:id="rId4" action="ppaction://hlinksldjump"/>
            <a:extLst>
              <a:ext uri="{FF2B5EF4-FFF2-40B4-BE49-F238E27FC236}">
                <a16:creationId xmlns:a16="http://schemas.microsoft.com/office/drawing/2014/main" id="{BB6EC827-3374-EE69-DEFD-DB7EC47CD6B9}"/>
              </a:ext>
            </a:extLst>
          </p:cNvPr>
          <p:cNvSpPr/>
          <p:nvPr/>
        </p:nvSpPr>
        <p:spPr>
          <a:xfrm>
            <a:off x="175245" y="6125497"/>
            <a:ext cx="1732214" cy="602740"/>
          </a:xfrm>
          <a:prstGeom prst="roundRect">
            <a:avLst>
              <a:gd name="adj" fmla="val 36667"/>
            </a:avLst>
          </a:prstGeom>
          <a:solidFill>
            <a:schemeClr val="accent3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200" b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القائمة</a:t>
            </a:r>
          </a:p>
        </p:txBody>
      </p:sp>
      <p:sp>
        <p:nvSpPr>
          <p:cNvPr id="10" name="الجواب الخاطئ 4">
            <a:extLst>
              <a:ext uri="{FF2B5EF4-FFF2-40B4-BE49-F238E27FC236}">
                <a16:creationId xmlns:a16="http://schemas.microsoft.com/office/drawing/2014/main" id="{5DCEE0AF-6FF8-96A6-F7AF-F08128CAC2BD}"/>
              </a:ext>
            </a:extLst>
          </p:cNvPr>
          <p:cNvSpPr/>
          <p:nvPr/>
        </p:nvSpPr>
        <p:spPr>
          <a:xfrm>
            <a:off x="352226" y="4532562"/>
            <a:ext cx="5341858" cy="1335530"/>
          </a:xfrm>
          <a:prstGeom prst="roundRect">
            <a:avLst>
              <a:gd name="adj" fmla="val 8793"/>
            </a:avLst>
          </a:prstGeom>
          <a:solidFill>
            <a:srgbClr val="071229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4- الكويت</a:t>
            </a:r>
          </a:p>
        </p:txBody>
      </p:sp>
      <p:sp>
        <p:nvSpPr>
          <p:cNvPr id="35" name="الجواب الخاطئ 3">
            <a:extLst>
              <a:ext uri="{FF2B5EF4-FFF2-40B4-BE49-F238E27FC236}">
                <a16:creationId xmlns:a16="http://schemas.microsoft.com/office/drawing/2014/main" id="{5929ACFE-86B6-6C81-E760-20D19A7A2178}"/>
              </a:ext>
            </a:extLst>
          </p:cNvPr>
          <p:cNvSpPr/>
          <p:nvPr/>
        </p:nvSpPr>
        <p:spPr>
          <a:xfrm>
            <a:off x="6497916" y="4532562"/>
            <a:ext cx="5341858" cy="1335530"/>
          </a:xfrm>
          <a:prstGeom prst="roundRect">
            <a:avLst>
              <a:gd name="adj" fmla="val 8793"/>
            </a:avLst>
          </a:prstGeom>
          <a:solidFill>
            <a:srgbClr val="071229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3- ليبيا</a:t>
            </a:r>
          </a:p>
        </p:txBody>
      </p:sp>
      <p:sp>
        <p:nvSpPr>
          <p:cNvPr id="12" name="الجواب الخاطئ 2">
            <a:extLst>
              <a:ext uri="{FF2B5EF4-FFF2-40B4-BE49-F238E27FC236}">
                <a16:creationId xmlns:a16="http://schemas.microsoft.com/office/drawing/2014/main" id="{D6982465-FC6D-B97F-2434-835E5FB0105C}"/>
              </a:ext>
            </a:extLst>
          </p:cNvPr>
          <p:cNvSpPr/>
          <p:nvPr/>
        </p:nvSpPr>
        <p:spPr>
          <a:xfrm>
            <a:off x="352226" y="2939628"/>
            <a:ext cx="5341858" cy="1335530"/>
          </a:xfrm>
          <a:prstGeom prst="roundRect">
            <a:avLst>
              <a:gd name="adj" fmla="val 8793"/>
            </a:avLst>
          </a:prstGeom>
          <a:solidFill>
            <a:srgbClr val="071229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2- مصر</a:t>
            </a:r>
          </a:p>
        </p:txBody>
      </p:sp>
      <p:sp>
        <p:nvSpPr>
          <p:cNvPr id="34" name="الجواب الصحيح">
            <a:extLst>
              <a:ext uri="{FF2B5EF4-FFF2-40B4-BE49-F238E27FC236}">
                <a16:creationId xmlns:a16="http://schemas.microsoft.com/office/drawing/2014/main" id="{E73C28EE-FC16-C34C-9BC1-E6984F735472}"/>
              </a:ext>
            </a:extLst>
          </p:cNvPr>
          <p:cNvSpPr/>
          <p:nvPr/>
        </p:nvSpPr>
        <p:spPr>
          <a:xfrm>
            <a:off x="6497916" y="2939628"/>
            <a:ext cx="5341858" cy="1335530"/>
          </a:xfrm>
          <a:prstGeom prst="roundRect">
            <a:avLst>
              <a:gd name="adj" fmla="val 8793"/>
            </a:avLst>
          </a:prstGeom>
          <a:solidFill>
            <a:srgbClr val="071229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1- العراق</a:t>
            </a:r>
          </a:p>
        </p:txBody>
      </p:sp>
      <p:sp>
        <p:nvSpPr>
          <p:cNvPr id="20" name="السؤال">
            <a:extLst>
              <a:ext uri="{FF2B5EF4-FFF2-40B4-BE49-F238E27FC236}">
                <a16:creationId xmlns:a16="http://schemas.microsoft.com/office/drawing/2014/main" id="{DD8637D5-B037-F558-99C1-FA322795CB5B}"/>
              </a:ext>
            </a:extLst>
          </p:cNvPr>
          <p:cNvSpPr/>
          <p:nvPr/>
        </p:nvSpPr>
        <p:spPr>
          <a:xfrm>
            <a:off x="635042" y="1100054"/>
            <a:ext cx="10921916" cy="1523068"/>
          </a:xfrm>
          <a:prstGeom prst="roundRect">
            <a:avLst>
              <a:gd name="adj" fmla="val 36667"/>
            </a:avLst>
          </a:prstGeom>
          <a:solidFill>
            <a:schemeClr val="tx2">
              <a:lumMod val="10000"/>
            </a:schemeClr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نادي الجيش نادي رياضي مشهور في أي دولة يوجد؟</a:t>
            </a:r>
          </a:p>
        </p:txBody>
      </p:sp>
      <p:sp>
        <p:nvSpPr>
          <p:cNvPr id="3" name="سؤال ثقافي 1">
            <a:extLst>
              <a:ext uri="{FF2B5EF4-FFF2-40B4-BE49-F238E27FC236}">
                <a16:creationId xmlns:a16="http://schemas.microsoft.com/office/drawing/2014/main" id="{80D0BE42-EA73-A73D-8E2C-032BCC32D473}"/>
              </a:ext>
            </a:extLst>
          </p:cNvPr>
          <p:cNvSpPr/>
          <p:nvPr/>
        </p:nvSpPr>
        <p:spPr>
          <a:xfrm>
            <a:off x="8347588" y="115630"/>
            <a:ext cx="3738348" cy="710279"/>
          </a:xfrm>
          <a:prstGeom prst="roundRect">
            <a:avLst>
              <a:gd name="adj" fmla="val 36667"/>
            </a:avLst>
          </a:prstGeom>
          <a:solidFill>
            <a:srgbClr val="481C35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4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سؤال رياضي:</a:t>
            </a:r>
          </a:p>
        </p:txBody>
      </p:sp>
      <p:pic>
        <p:nvPicPr>
          <p:cNvPr id="2" name="وسائط1">
            <a:hlinkClick r:id="" action="ppaction://media"/>
            <a:extLst>
              <a:ext uri="{FF2B5EF4-FFF2-40B4-BE49-F238E27FC236}">
                <a16:creationId xmlns:a16="http://schemas.microsoft.com/office/drawing/2014/main" id="{E48C6B9F-64A5-DCA2-9E02-641621FEBEA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30832" t="16879" r="30460" b="11581"/>
          <a:stretch>
            <a:fillRect/>
          </a:stretch>
        </p:blipFill>
        <p:spPr>
          <a:xfrm>
            <a:off x="66662" y="0"/>
            <a:ext cx="1075174" cy="1089598"/>
          </a:xfrm>
          <a:prstGeom prst="ellipse">
            <a:avLst/>
          </a:prstGeom>
        </p:spPr>
      </p:pic>
      <p:sp>
        <p:nvSpPr>
          <p:cNvPr id="4" name="مربع نص 3">
            <a:extLst>
              <a:ext uri="{FF2B5EF4-FFF2-40B4-BE49-F238E27FC236}">
                <a16:creationId xmlns:a16="http://schemas.microsoft.com/office/drawing/2014/main" id="{D521A629-4405-2A0B-43DF-19BF2BDBDF09}"/>
              </a:ext>
            </a:extLst>
          </p:cNvPr>
          <p:cNvSpPr txBox="1"/>
          <p:nvPr/>
        </p:nvSpPr>
        <p:spPr>
          <a:xfrm>
            <a:off x="4033158" y="6488668"/>
            <a:ext cx="6128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latin typeface="Yu Mincho Light" panose="02020300000000000000" pitchFamily="18" charset="-128"/>
                <a:ea typeface="Yu Mincho Light" panose="02020300000000000000" pitchFamily="18" charset="-128"/>
              </a:rPr>
              <a:t>2024 </a:t>
            </a:r>
            <a:r>
              <a:rPr lang="ar-SA">
                <a:latin typeface="Yu Mincho Light" panose="02020300000000000000" pitchFamily="18" charset="-128"/>
                <a:ea typeface="Yu Mincho Light" panose="02020300000000000000" pitchFamily="18" charset="-128"/>
              </a:rPr>
              <a:t>   جميع الحقوق محفوظة لمتجر صندوق المسابقات© </a:t>
            </a:r>
            <a:r>
              <a:rPr lang="en-US">
                <a:latin typeface="Yu Mincho Light" panose="02020300000000000000" pitchFamily="18" charset="-128"/>
                <a:ea typeface="Yu Mincho Light" panose="02020300000000000000" pitchFamily="18" charset="-128"/>
              </a:rPr>
              <a:t> </a:t>
            </a:r>
            <a:endParaRPr lang="ar-SA"/>
          </a:p>
        </p:txBody>
      </p:sp>
      <p:pic>
        <p:nvPicPr>
          <p:cNvPr id="5" name="صورة 4">
            <a:extLst>
              <a:ext uri="{FF2B5EF4-FFF2-40B4-BE49-F238E27FC236}">
                <a16:creationId xmlns:a16="http://schemas.microsoft.com/office/drawing/2014/main" id="{9478930C-47CB-F238-0BBE-B80B868007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65380" y="5616589"/>
            <a:ext cx="1620556" cy="1620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602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55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8552"/>
                            </p:stCondLst>
                            <p:childTnLst>
                              <p:par>
                                <p:cTn id="8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6600"/>
                                      </p:to>
                                    </p:animClr>
                                    <p:set>
                                      <p:cBhvr>
                                        <p:cTn id="1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421616"/>
                                      </p:to>
                                    </p:animClr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421616"/>
                                      </p:to>
                                    </p:animClr>
                                    <p:set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421616"/>
                                      </p:to>
                                    </p:animClr>
                                    <p:set>
                                      <p:cBhvr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4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pct40">
          <a:fgClr>
            <a:schemeClr val="bg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840249E-000F-4FC9-9075-7E562325A7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القائمة">
            <a:hlinkClick r:id="rId4" action="ppaction://hlinksldjump"/>
            <a:extLst>
              <a:ext uri="{FF2B5EF4-FFF2-40B4-BE49-F238E27FC236}">
                <a16:creationId xmlns:a16="http://schemas.microsoft.com/office/drawing/2014/main" id="{BB6EC827-3374-EE69-DEFD-DB7EC47CD6B9}"/>
              </a:ext>
            </a:extLst>
          </p:cNvPr>
          <p:cNvSpPr/>
          <p:nvPr/>
        </p:nvSpPr>
        <p:spPr>
          <a:xfrm>
            <a:off x="175245" y="6125497"/>
            <a:ext cx="1732214" cy="602740"/>
          </a:xfrm>
          <a:prstGeom prst="roundRect">
            <a:avLst>
              <a:gd name="adj" fmla="val 36667"/>
            </a:avLst>
          </a:prstGeom>
          <a:solidFill>
            <a:schemeClr val="accent3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200" b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القائمة</a:t>
            </a:r>
          </a:p>
        </p:txBody>
      </p:sp>
      <p:sp>
        <p:nvSpPr>
          <p:cNvPr id="10" name="الجواب الخاطئ 4">
            <a:extLst>
              <a:ext uri="{FF2B5EF4-FFF2-40B4-BE49-F238E27FC236}">
                <a16:creationId xmlns:a16="http://schemas.microsoft.com/office/drawing/2014/main" id="{5DCEE0AF-6FF8-96A6-F7AF-F08128CAC2BD}"/>
              </a:ext>
            </a:extLst>
          </p:cNvPr>
          <p:cNvSpPr/>
          <p:nvPr/>
        </p:nvSpPr>
        <p:spPr>
          <a:xfrm>
            <a:off x="352226" y="4532562"/>
            <a:ext cx="5341858" cy="1335530"/>
          </a:xfrm>
          <a:prstGeom prst="roundRect">
            <a:avLst>
              <a:gd name="adj" fmla="val 8793"/>
            </a:avLst>
          </a:prstGeom>
          <a:solidFill>
            <a:srgbClr val="071229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4- وريق</a:t>
            </a:r>
          </a:p>
        </p:txBody>
      </p:sp>
      <p:sp>
        <p:nvSpPr>
          <p:cNvPr id="35" name="الجواب الخاطئ 3">
            <a:extLst>
              <a:ext uri="{FF2B5EF4-FFF2-40B4-BE49-F238E27FC236}">
                <a16:creationId xmlns:a16="http://schemas.microsoft.com/office/drawing/2014/main" id="{5929ACFE-86B6-6C81-E760-20D19A7A2178}"/>
              </a:ext>
            </a:extLst>
          </p:cNvPr>
          <p:cNvSpPr/>
          <p:nvPr/>
        </p:nvSpPr>
        <p:spPr>
          <a:xfrm>
            <a:off x="6497916" y="4532562"/>
            <a:ext cx="5341858" cy="1335530"/>
          </a:xfrm>
          <a:prstGeom prst="roundRect">
            <a:avLst>
              <a:gd name="adj" fmla="val 8793"/>
            </a:avLst>
          </a:prstGeom>
          <a:solidFill>
            <a:srgbClr val="071229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3- نهيق</a:t>
            </a:r>
          </a:p>
        </p:txBody>
      </p:sp>
      <p:sp>
        <p:nvSpPr>
          <p:cNvPr id="12" name="الجواب الخاطئ 2">
            <a:extLst>
              <a:ext uri="{FF2B5EF4-FFF2-40B4-BE49-F238E27FC236}">
                <a16:creationId xmlns:a16="http://schemas.microsoft.com/office/drawing/2014/main" id="{D6982465-FC6D-B97F-2434-835E5FB0105C}"/>
              </a:ext>
            </a:extLst>
          </p:cNvPr>
          <p:cNvSpPr/>
          <p:nvPr/>
        </p:nvSpPr>
        <p:spPr>
          <a:xfrm>
            <a:off x="352226" y="2939628"/>
            <a:ext cx="5341858" cy="1335530"/>
          </a:xfrm>
          <a:prstGeom prst="roundRect">
            <a:avLst>
              <a:gd name="adj" fmla="val 8793"/>
            </a:avLst>
          </a:prstGeom>
          <a:solidFill>
            <a:srgbClr val="071229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2- حفيف</a:t>
            </a:r>
          </a:p>
        </p:txBody>
      </p:sp>
      <p:sp>
        <p:nvSpPr>
          <p:cNvPr id="34" name="الجواب الصحيح">
            <a:extLst>
              <a:ext uri="{FF2B5EF4-FFF2-40B4-BE49-F238E27FC236}">
                <a16:creationId xmlns:a16="http://schemas.microsoft.com/office/drawing/2014/main" id="{E73C28EE-FC16-C34C-9BC1-E6984F735472}"/>
              </a:ext>
            </a:extLst>
          </p:cNvPr>
          <p:cNvSpPr/>
          <p:nvPr/>
        </p:nvSpPr>
        <p:spPr>
          <a:xfrm>
            <a:off x="6497916" y="2939628"/>
            <a:ext cx="5341858" cy="1335530"/>
          </a:xfrm>
          <a:prstGeom prst="roundRect">
            <a:avLst>
              <a:gd name="adj" fmla="val 8793"/>
            </a:avLst>
          </a:prstGeom>
          <a:solidFill>
            <a:srgbClr val="071229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1- نقيق</a:t>
            </a:r>
          </a:p>
        </p:txBody>
      </p:sp>
      <p:sp>
        <p:nvSpPr>
          <p:cNvPr id="20" name="السؤال">
            <a:extLst>
              <a:ext uri="{FF2B5EF4-FFF2-40B4-BE49-F238E27FC236}">
                <a16:creationId xmlns:a16="http://schemas.microsoft.com/office/drawing/2014/main" id="{DD8637D5-B037-F558-99C1-FA322795CB5B}"/>
              </a:ext>
            </a:extLst>
          </p:cNvPr>
          <p:cNvSpPr/>
          <p:nvPr/>
        </p:nvSpPr>
        <p:spPr>
          <a:xfrm>
            <a:off x="635042" y="1100054"/>
            <a:ext cx="10921916" cy="1523068"/>
          </a:xfrm>
          <a:prstGeom prst="roundRect">
            <a:avLst>
              <a:gd name="adj" fmla="val 36667"/>
            </a:avLst>
          </a:prstGeom>
          <a:solidFill>
            <a:schemeClr val="tx2">
              <a:lumMod val="10000"/>
            </a:schemeClr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4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ما هو صوت الضفدع ؟</a:t>
            </a:r>
          </a:p>
        </p:txBody>
      </p:sp>
      <p:sp>
        <p:nvSpPr>
          <p:cNvPr id="3" name="سؤال ثقافي 1">
            <a:extLst>
              <a:ext uri="{FF2B5EF4-FFF2-40B4-BE49-F238E27FC236}">
                <a16:creationId xmlns:a16="http://schemas.microsoft.com/office/drawing/2014/main" id="{80D0BE42-EA73-A73D-8E2C-032BCC32D473}"/>
              </a:ext>
            </a:extLst>
          </p:cNvPr>
          <p:cNvSpPr/>
          <p:nvPr/>
        </p:nvSpPr>
        <p:spPr>
          <a:xfrm>
            <a:off x="8475406" y="115630"/>
            <a:ext cx="3610529" cy="710279"/>
          </a:xfrm>
          <a:prstGeom prst="roundRect">
            <a:avLst>
              <a:gd name="adj" fmla="val 36667"/>
            </a:avLst>
          </a:prstGeom>
          <a:solidFill>
            <a:srgbClr val="481C35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4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سؤال ثقافي:</a:t>
            </a:r>
          </a:p>
        </p:txBody>
      </p:sp>
      <p:pic>
        <p:nvPicPr>
          <p:cNvPr id="2" name="وسائط1">
            <a:hlinkClick r:id="" action="ppaction://media"/>
            <a:extLst>
              <a:ext uri="{FF2B5EF4-FFF2-40B4-BE49-F238E27FC236}">
                <a16:creationId xmlns:a16="http://schemas.microsoft.com/office/drawing/2014/main" id="{E48C6B9F-64A5-DCA2-9E02-641621FEBEA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30832" t="16879" r="30460" b="11581"/>
          <a:stretch>
            <a:fillRect/>
          </a:stretch>
        </p:blipFill>
        <p:spPr>
          <a:xfrm>
            <a:off x="66662" y="0"/>
            <a:ext cx="1075174" cy="1089598"/>
          </a:xfrm>
          <a:prstGeom prst="ellipse">
            <a:avLst/>
          </a:prstGeom>
        </p:spPr>
      </p:pic>
      <p:sp>
        <p:nvSpPr>
          <p:cNvPr id="4" name="مربع نص 3">
            <a:extLst>
              <a:ext uri="{FF2B5EF4-FFF2-40B4-BE49-F238E27FC236}">
                <a16:creationId xmlns:a16="http://schemas.microsoft.com/office/drawing/2014/main" id="{83C035D3-3DA4-206A-7BCA-08D2880F1707}"/>
              </a:ext>
            </a:extLst>
          </p:cNvPr>
          <p:cNvSpPr txBox="1"/>
          <p:nvPr/>
        </p:nvSpPr>
        <p:spPr>
          <a:xfrm>
            <a:off x="4033158" y="6488668"/>
            <a:ext cx="6128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latin typeface="Yu Mincho Light" panose="02020300000000000000" pitchFamily="18" charset="-128"/>
                <a:ea typeface="Yu Mincho Light" panose="02020300000000000000" pitchFamily="18" charset="-128"/>
              </a:rPr>
              <a:t>2024 </a:t>
            </a:r>
            <a:r>
              <a:rPr lang="ar-SA">
                <a:latin typeface="Yu Mincho Light" panose="02020300000000000000" pitchFamily="18" charset="-128"/>
                <a:ea typeface="Yu Mincho Light" panose="02020300000000000000" pitchFamily="18" charset="-128"/>
              </a:rPr>
              <a:t>   جميع الحقوق محفوظة لمتجر صندوق المسابقات© </a:t>
            </a:r>
            <a:r>
              <a:rPr lang="en-US">
                <a:latin typeface="Yu Mincho Light" panose="02020300000000000000" pitchFamily="18" charset="-128"/>
                <a:ea typeface="Yu Mincho Light" panose="02020300000000000000" pitchFamily="18" charset="-128"/>
              </a:rPr>
              <a:t> </a:t>
            </a:r>
            <a:endParaRPr lang="ar-SA"/>
          </a:p>
        </p:txBody>
      </p:sp>
      <p:pic>
        <p:nvPicPr>
          <p:cNvPr id="5" name="صورة 4">
            <a:extLst>
              <a:ext uri="{FF2B5EF4-FFF2-40B4-BE49-F238E27FC236}">
                <a16:creationId xmlns:a16="http://schemas.microsoft.com/office/drawing/2014/main" id="{1FF47CAC-BA2D-CB0A-896E-C22AD19BFF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65380" y="5616589"/>
            <a:ext cx="1620556" cy="1620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384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55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8552"/>
                            </p:stCondLst>
                            <p:childTnLst>
                              <p:par>
                                <p:cTn id="8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6600"/>
                                      </p:to>
                                    </p:animClr>
                                    <p:set>
                                      <p:cBhvr>
                                        <p:cTn id="1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421616"/>
                                      </p:to>
                                    </p:animClr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421616"/>
                                      </p:to>
                                    </p:animClr>
                                    <p:set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421616"/>
                                      </p:to>
                                    </p:animClr>
                                    <p:set>
                                      <p:cBhvr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4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pct40">
          <a:fgClr>
            <a:schemeClr val="bg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840249E-000F-4FC9-9075-7E562325A7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القائمة">
            <a:hlinkClick r:id="rId4" action="ppaction://hlinksldjump"/>
            <a:extLst>
              <a:ext uri="{FF2B5EF4-FFF2-40B4-BE49-F238E27FC236}">
                <a16:creationId xmlns:a16="http://schemas.microsoft.com/office/drawing/2014/main" id="{BB6EC827-3374-EE69-DEFD-DB7EC47CD6B9}"/>
              </a:ext>
            </a:extLst>
          </p:cNvPr>
          <p:cNvSpPr/>
          <p:nvPr/>
        </p:nvSpPr>
        <p:spPr>
          <a:xfrm>
            <a:off x="175245" y="6125497"/>
            <a:ext cx="1732214" cy="602740"/>
          </a:xfrm>
          <a:prstGeom prst="roundRect">
            <a:avLst>
              <a:gd name="adj" fmla="val 36667"/>
            </a:avLst>
          </a:prstGeom>
          <a:solidFill>
            <a:schemeClr val="accent3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200" b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القائمة</a:t>
            </a:r>
          </a:p>
        </p:txBody>
      </p:sp>
      <p:sp>
        <p:nvSpPr>
          <p:cNvPr id="10" name="الجواب الخاطئ 4">
            <a:extLst>
              <a:ext uri="{FF2B5EF4-FFF2-40B4-BE49-F238E27FC236}">
                <a16:creationId xmlns:a16="http://schemas.microsoft.com/office/drawing/2014/main" id="{5DCEE0AF-6FF8-96A6-F7AF-F08128CAC2BD}"/>
              </a:ext>
            </a:extLst>
          </p:cNvPr>
          <p:cNvSpPr/>
          <p:nvPr/>
        </p:nvSpPr>
        <p:spPr>
          <a:xfrm>
            <a:off x="352226" y="4532562"/>
            <a:ext cx="5341858" cy="1335530"/>
          </a:xfrm>
          <a:prstGeom prst="roundRect">
            <a:avLst>
              <a:gd name="adj" fmla="val 8793"/>
            </a:avLst>
          </a:prstGeom>
          <a:solidFill>
            <a:srgbClr val="071229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م</a:t>
            </a:r>
            <a:r>
              <a:rPr lang="en-US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2021 </a:t>
            </a:r>
            <a:r>
              <a:rPr lang="ar-SA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4-</a:t>
            </a:r>
          </a:p>
        </p:txBody>
      </p:sp>
      <p:sp>
        <p:nvSpPr>
          <p:cNvPr id="35" name="الجواب الخاطئ 3">
            <a:extLst>
              <a:ext uri="{FF2B5EF4-FFF2-40B4-BE49-F238E27FC236}">
                <a16:creationId xmlns:a16="http://schemas.microsoft.com/office/drawing/2014/main" id="{5929ACFE-86B6-6C81-E760-20D19A7A2178}"/>
              </a:ext>
            </a:extLst>
          </p:cNvPr>
          <p:cNvSpPr/>
          <p:nvPr/>
        </p:nvSpPr>
        <p:spPr>
          <a:xfrm>
            <a:off x="6497916" y="4532562"/>
            <a:ext cx="5341858" cy="1335530"/>
          </a:xfrm>
          <a:prstGeom prst="roundRect">
            <a:avLst>
              <a:gd name="adj" fmla="val 8793"/>
            </a:avLst>
          </a:prstGeom>
          <a:solidFill>
            <a:srgbClr val="071229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م</a:t>
            </a:r>
            <a:r>
              <a:rPr lang="en-US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2020 </a:t>
            </a:r>
            <a:r>
              <a:rPr lang="ar-SA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3-</a:t>
            </a:r>
          </a:p>
        </p:txBody>
      </p:sp>
      <p:sp>
        <p:nvSpPr>
          <p:cNvPr id="12" name="الجواب الخاطئ 2">
            <a:extLst>
              <a:ext uri="{FF2B5EF4-FFF2-40B4-BE49-F238E27FC236}">
                <a16:creationId xmlns:a16="http://schemas.microsoft.com/office/drawing/2014/main" id="{D6982465-FC6D-B97F-2434-835E5FB0105C}"/>
              </a:ext>
            </a:extLst>
          </p:cNvPr>
          <p:cNvSpPr/>
          <p:nvPr/>
        </p:nvSpPr>
        <p:spPr>
          <a:xfrm>
            <a:off x="6497916" y="2939627"/>
            <a:ext cx="5341858" cy="1335530"/>
          </a:xfrm>
          <a:prstGeom prst="roundRect">
            <a:avLst>
              <a:gd name="adj" fmla="val 8793"/>
            </a:avLst>
          </a:prstGeom>
          <a:solidFill>
            <a:srgbClr val="071229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م</a:t>
            </a:r>
            <a:r>
              <a:rPr lang="en-US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2019 </a:t>
            </a:r>
            <a:r>
              <a:rPr lang="ar-SA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1-</a:t>
            </a:r>
          </a:p>
        </p:txBody>
      </p:sp>
      <p:sp>
        <p:nvSpPr>
          <p:cNvPr id="34" name="الجواب الصحيح">
            <a:extLst>
              <a:ext uri="{FF2B5EF4-FFF2-40B4-BE49-F238E27FC236}">
                <a16:creationId xmlns:a16="http://schemas.microsoft.com/office/drawing/2014/main" id="{E73C28EE-FC16-C34C-9BC1-E6984F735472}"/>
              </a:ext>
            </a:extLst>
          </p:cNvPr>
          <p:cNvSpPr/>
          <p:nvPr/>
        </p:nvSpPr>
        <p:spPr>
          <a:xfrm>
            <a:off x="352226" y="2939627"/>
            <a:ext cx="5341858" cy="1335530"/>
          </a:xfrm>
          <a:prstGeom prst="roundRect">
            <a:avLst>
              <a:gd name="adj" fmla="val 8793"/>
            </a:avLst>
          </a:prstGeom>
          <a:solidFill>
            <a:srgbClr val="071229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م</a:t>
            </a:r>
            <a:r>
              <a:rPr lang="en-US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2022 </a:t>
            </a:r>
            <a:r>
              <a:rPr lang="ar-SA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2-</a:t>
            </a:r>
          </a:p>
        </p:txBody>
      </p:sp>
      <p:sp>
        <p:nvSpPr>
          <p:cNvPr id="20" name="السؤال">
            <a:extLst>
              <a:ext uri="{FF2B5EF4-FFF2-40B4-BE49-F238E27FC236}">
                <a16:creationId xmlns:a16="http://schemas.microsoft.com/office/drawing/2014/main" id="{DD8637D5-B037-F558-99C1-FA322795CB5B}"/>
              </a:ext>
            </a:extLst>
          </p:cNvPr>
          <p:cNvSpPr/>
          <p:nvPr/>
        </p:nvSpPr>
        <p:spPr>
          <a:xfrm>
            <a:off x="635042" y="1100054"/>
            <a:ext cx="10921916" cy="1523068"/>
          </a:xfrm>
          <a:prstGeom prst="roundRect">
            <a:avLst>
              <a:gd name="adj" fmla="val 36667"/>
            </a:avLst>
          </a:prstGeom>
          <a:solidFill>
            <a:schemeClr val="tx2">
              <a:lumMod val="10000"/>
            </a:schemeClr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متى تم اعتماد تقنية "الفار" في الدوري </a:t>
            </a:r>
          </a:p>
          <a:p>
            <a:pPr algn="ctr"/>
            <a:r>
              <a:rPr lang="ar-SA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السعودي للمحترفين؟</a:t>
            </a:r>
          </a:p>
        </p:txBody>
      </p:sp>
      <p:sp>
        <p:nvSpPr>
          <p:cNvPr id="3" name="سؤال ثقافي 1">
            <a:extLst>
              <a:ext uri="{FF2B5EF4-FFF2-40B4-BE49-F238E27FC236}">
                <a16:creationId xmlns:a16="http://schemas.microsoft.com/office/drawing/2014/main" id="{80D0BE42-EA73-A73D-8E2C-032BCC32D473}"/>
              </a:ext>
            </a:extLst>
          </p:cNvPr>
          <p:cNvSpPr/>
          <p:nvPr/>
        </p:nvSpPr>
        <p:spPr>
          <a:xfrm>
            <a:off x="8347588" y="115630"/>
            <a:ext cx="3738348" cy="710279"/>
          </a:xfrm>
          <a:prstGeom prst="roundRect">
            <a:avLst>
              <a:gd name="adj" fmla="val 36667"/>
            </a:avLst>
          </a:prstGeom>
          <a:solidFill>
            <a:srgbClr val="481C35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4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سؤال رياضي:</a:t>
            </a:r>
          </a:p>
        </p:txBody>
      </p:sp>
      <p:pic>
        <p:nvPicPr>
          <p:cNvPr id="2" name="وسائط1">
            <a:hlinkClick r:id="" action="ppaction://media"/>
            <a:extLst>
              <a:ext uri="{FF2B5EF4-FFF2-40B4-BE49-F238E27FC236}">
                <a16:creationId xmlns:a16="http://schemas.microsoft.com/office/drawing/2014/main" id="{E48C6B9F-64A5-DCA2-9E02-641621FEBEA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30832" t="16879" r="30460" b="11581"/>
          <a:stretch>
            <a:fillRect/>
          </a:stretch>
        </p:blipFill>
        <p:spPr>
          <a:xfrm>
            <a:off x="66662" y="0"/>
            <a:ext cx="1075174" cy="1089598"/>
          </a:xfrm>
          <a:prstGeom prst="ellipse">
            <a:avLst/>
          </a:prstGeom>
        </p:spPr>
      </p:pic>
      <p:sp>
        <p:nvSpPr>
          <p:cNvPr id="4" name="مربع نص 3">
            <a:extLst>
              <a:ext uri="{FF2B5EF4-FFF2-40B4-BE49-F238E27FC236}">
                <a16:creationId xmlns:a16="http://schemas.microsoft.com/office/drawing/2014/main" id="{0AC2B8A0-21C4-81E2-E4A1-4700667ABFED}"/>
              </a:ext>
            </a:extLst>
          </p:cNvPr>
          <p:cNvSpPr txBox="1"/>
          <p:nvPr/>
        </p:nvSpPr>
        <p:spPr>
          <a:xfrm>
            <a:off x="4033158" y="6488668"/>
            <a:ext cx="6128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latin typeface="Yu Mincho Light" panose="02020300000000000000" pitchFamily="18" charset="-128"/>
                <a:ea typeface="Yu Mincho Light" panose="02020300000000000000" pitchFamily="18" charset="-128"/>
              </a:rPr>
              <a:t>2024 </a:t>
            </a:r>
            <a:r>
              <a:rPr lang="ar-SA">
                <a:latin typeface="Yu Mincho Light" panose="02020300000000000000" pitchFamily="18" charset="-128"/>
                <a:ea typeface="Yu Mincho Light" panose="02020300000000000000" pitchFamily="18" charset="-128"/>
              </a:rPr>
              <a:t>   جميع الحقوق محفوظة لمتجر صندوق المسابقات© </a:t>
            </a:r>
            <a:r>
              <a:rPr lang="en-US">
                <a:latin typeface="Yu Mincho Light" panose="02020300000000000000" pitchFamily="18" charset="-128"/>
                <a:ea typeface="Yu Mincho Light" panose="02020300000000000000" pitchFamily="18" charset="-128"/>
              </a:rPr>
              <a:t> </a:t>
            </a:r>
            <a:endParaRPr lang="ar-SA"/>
          </a:p>
        </p:txBody>
      </p:sp>
      <p:pic>
        <p:nvPicPr>
          <p:cNvPr id="5" name="صورة 4">
            <a:extLst>
              <a:ext uri="{FF2B5EF4-FFF2-40B4-BE49-F238E27FC236}">
                <a16:creationId xmlns:a16="http://schemas.microsoft.com/office/drawing/2014/main" id="{8848FCDF-D140-3F41-4F3E-D4C826DB15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65380" y="5616589"/>
            <a:ext cx="1620556" cy="1620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90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55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8552"/>
                            </p:stCondLst>
                            <p:childTnLst>
                              <p:par>
                                <p:cTn id="8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6600"/>
                                      </p:to>
                                    </p:animClr>
                                    <p:set>
                                      <p:cBhvr>
                                        <p:cTn id="1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421616"/>
                                      </p:to>
                                    </p:animClr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421616"/>
                                      </p:to>
                                    </p:animClr>
                                    <p:set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421616"/>
                                      </p:to>
                                    </p:animClr>
                                    <p:set>
                                      <p:cBhvr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4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pct40">
          <a:fgClr>
            <a:schemeClr val="bg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840249E-000F-4FC9-9075-7E562325A7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القائمة">
            <a:hlinkClick r:id="rId4" action="ppaction://hlinksldjump"/>
            <a:extLst>
              <a:ext uri="{FF2B5EF4-FFF2-40B4-BE49-F238E27FC236}">
                <a16:creationId xmlns:a16="http://schemas.microsoft.com/office/drawing/2014/main" id="{BB6EC827-3374-EE69-DEFD-DB7EC47CD6B9}"/>
              </a:ext>
            </a:extLst>
          </p:cNvPr>
          <p:cNvSpPr/>
          <p:nvPr/>
        </p:nvSpPr>
        <p:spPr>
          <a:xfrm>
            <a:off x="175245" y="6125497"/>
            <a:ext cx="1732214" cy="602740"/>
          </a:xfrm>
          <a:prstGeom prst="roundRect">
            <a:avLst>
              <a:gd name="adj" fmla="val 36667"/>
            </a:avLst>
          </a:prstGeom>
          <a:solidFill>
            <a:schemeClr val="accent3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200" b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القائمة</a:t>
            </a:r>
          </a:p>
        </p:txBody>
      </p:sp>
      <p:sp>
        <p:nvSpPr>
          <p:cNvPr id="10" name="الجواب الخاطئ 4">
            <a:extLst>
              <a:ext uri="{FF2B5EF4-FFF2-40B4-BE49-F238E27FC236}">
                <a16:creationId xmlns:a16="http://schemas.microsoft.com/office/drawing/2014/main" id="{5DCEE0AF-6FF8-96A6-F7AF-F08128CAC2BD}"/>
              </a:ext>
            </a:extLst>
          </p:cNvPr>
          <p:cNvSpPr/>
          <p:nvPr/>
        </p:nvSpPr>
        <p:spPr>
          <a:xfrm>
            <a:off x="352226" y="4532562"/>
            <a:ext cx="5341858" cy="1335530"/>
          </a:xfrm>
          <a:prstGeom prst="roundRect">
            <a:avLst>
              <a:gd name="adj" fmla="val 8793"/>
            </a:avLst>
          </a:prstGeom>
          <a:solidFill>
            <a:srgbClr val="071229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3- دي سي يونايتد</a:t>
            </a:r>
          </a:p>
        </p:txBody>
      </p:sp>
      <p:sp>
        <p:nvSpPr>
          <p:cNvPr id="35" name="الجواب الخاطئ 3">
            <a:extLst>
              <a:ext uri="{FF2B5EF4-FFF2-40B4-BE49-F238E27FC236}">
                <a16:creationId xmlns:a16="http://schemas.microsoft.com/office/drawing/2014/main" id="{5929ACFE-86B6-6C81-E760-20D19A7A2178}"/>
              </a:ext>
            </a:extLst>
          </p:cNvPr>
          <p:cNvSpPr/>
          <p:nvPr/>
        </p:nvSpPr>
        <p:spPr>
          <a:xfrm>
            <a:off x="6497916" y="4532562"/>
            <a:ext cx="5341858" cy="1335530"/>
          </a:xfrm>
          <a:prstGeom prst="roundRect">
            <a:avLst>
              <a:gd name="adj" fmla="val 8793"/>
            </a:avLst>
          </a:prstGeom>
          <a:solidFill>
            <a:srgbClr val="071229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3- مانشستر يونايتد</a:t>
            </a:r>
          </a:p>
        </p:txBody>
      </p:sp>
      <p:sp>
        <p:nvSpPr>
          <p:cNvPr id="12" name="الجواب الخاطئ 2">
            <a:extLst>
              <a:ext uri="{FF2B5EF4-FFF2-40B4-BE49-F238E27FC236}">
                <a16:creationId xmlns:a16="http://schemas.microsoft.com/office/drawing/2014/main" id="{D6982465-FC6D-B97F-2434-835E5FB0105C}"/>
              </a:ext>
            </a:extLst>
          </p:cNvPr>
          <p:cNvSpPr/>
          <p:nvPr/>
        </p:nvSpPr>
        <p:spPr>
          <a:xfrm>
            <a:off x="352226" y="2939628"/>
            <a:ext cx="5341858" cy="1335530"/>
          </a:xfrm>
          <a:prstGeom prst="roundRect">
            <a:avLst>
              <a:gd name="adj" fmla="val 8793"/>
            </a:avLst>
          </a:prstGeom>
          <a:solidFill>
            <a:srgbClr val="071229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2- إيفرتون</a:t>
            </a:r>
          </a:p>
        </p:txBody>
      </p:sp>
      <p:sp>
        <p:nvSpPr>
          <p:cNvPr id="34" name="الجواب الصحيح">
            <a:extLst>
              <a:ext uri="{FF2B5EF4-FFF2-40B4-BE49-F238E27FC236}">
                <a16:creationId xmlns:a16="http://schemas.microsoft.com/office/drawing/2014/main" id="{E73C28EE-FC16-C34C-9BC1-E6984F735472}"/>
              </a:ext>
            </a:extLst>
          </p:cNvPr>
          <p:cNvSpPr/>
          <p:nvPr/>
        </p:nvSpPr>
        <p:spPr>
          <a:xfrm>
            <a:off x="6497916" y="2939628"/>
            <a:ext cx="5341858" cy="1335530"/>
          </a:xfrm>
          <a:prstGeom prst="roundRect">
            <a:avLst>
              <a:gd name="adj" fmla="val 8793"/>
            </a:avLst>
          </a:prstGeom>
          <a:solidFill>
            <a:srgbClr val="071229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1- ارسنال</a:t>
            </a:r>
          </a:p>
        </p:txBody>
      </p:sp>
      <p:sp>
        <p:nvSpPr>
          <p:cNvPr id="20" name="السؤال">
            <a:extLst>
              <a:ext uri="{FF2B5EF4-FFF2-40B4-BE49-F238E27FC236}">
                <a16:creationId xmlns:a16="http://schemas.microsoft.com/office/drawing/2014/main" id="{DD8637D5-B037-F558-99C1-FA322795CB5B}"/>
              </a:ext>
            </a:extLst>
          </p:cNvPr>
          <p:cNvSpPr/>
          <p:nvPr/>
        </p:nvSpPr>
        <p:spPr>
          <a:xfrm>
            <a:off x="635042" y="1100054"/>
            <a:ext cx="10921916" cy="1523068"/>
          </a:xfrm>
          <a:prstGeom prst="roundRect">
            <a:avLst>
              <a:gd name="adj" fmla="val 36667"/>
            </a:avLst>
          </a:prstGeom>
          <a:solidFill>
            <a:schemeClr val="tx2">
              <a:lumMod val="10000"/>
            </a:schemeClr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ما اسم أول ناد أحرز فيه اللاعب العالمي الشّهير</a:t>
            </a:r>
          </a:p>
          <a:p>
            <a:pPr algn="ctr"/>
            <a:r>
              <a:rPr lang="ar-SA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واين روني أوّل هدف عالمي له؟</a:t>
            </a:r>
          </a:p>
        </p:txBody>
      </p:sp>
      <p:sp>
        <p:nvSpPr>
          <p:cNvPr id="3" name="سؤال ثقافي 1">
            <a:extLst>
              <a:ext uri="{FF2B5EF4-FFF2-40B4-BE49-F238E27FC236}">
                <a16:creationId xmlns:a16="http://schemas.microsoft.com/office/drawing/2014/main" id="{80D0BE42-EA73-A73D-8E2C-032BCC32D473}"/>
              </a:ext>
            </a:extLst>
          </p:cNvPr>
          <p:cNvSpPr/>
          <p:nvPr/>
        </p:nvSpPr>
        <p:spPr>
          <a:xfrm>
            <a:off x="8347588" y="115630"/>
            <a:ext cx="3738348" cy="710279"/>
          </a:xfrm>
          <a:prstGeom prst="roundRect">
            <a:avLst>
              <a:gd name="adj" fmla="val 36667"/>
            </a:avLst>
          </a:prstGeom>
          <a:solidFill>
            <a:srgbClr val="481C35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4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سؤال رياضي:</a:t>
            </a:r>
          </a:p>
        </p:txBody>
      </p:sp>
      <p:pic>
        <p:nvPicPr>
          <p:cNvPr id="2" name="وسائط1">
            <a:hlinkClick r:id="" action="ppaction://media"/>
            <a:extLst>
              <a:ext uri="{FF2B5EF4-FFF2-40B4-BE49-F238E27FC236}">
                <a16:creationId xmlns:a16="http://schemas.microsoft.com/office/drawing/2014/main" id="{E48C6B9F-64A5-DCA2-9E02-641621FEBEA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30832" t="16879" r="30460" b="11581"/>
          <a:stretch>
            <a:fillRect/>
          </a:stretch>
        </p:blipFill>
        <p:spPr>
          <a:xfrm>
            <a:off x="66662" y="0"/>
            <a:ext cx="1075174" cy="1089598"/>
          </a:xfrm>
          <a:prstGeom prst="ellipse">
            <a:avLst/>
          </a:prstGeom>
        </p:spPr>
      </p:pic>
      <p:sp>
        <p:nvSpPr>
          <p:cNvPr id="4" name="مربع نص 3">
            <a:extLst>
              <a:ext uri="{FF2B5EF4-FFF2-40B4-BE49-F238E27FC236}">
                <a16:creationId xmlns:a16="http://schemas.microsoft.com/office/drawing/2014/main" id="{14FB1BCD-F79B-93D9-2E80-081B40503744}"/>
              </a:ext>
            </a:extLst>
          </p:cNvPr>
          <p:cNvSpPr txBox="1"/>
          <p:nvPr/>
        </p:nvSpPr>
        <p:spPr>
          <a:xfrm>
            <a:off x="4033158" y="6488668"/>
            <a:ext cx="6128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latin typeface="Yu Mincho Light" panose="02020300000000000000" pitchFamily="18" charset="-128"/>
                <a:ea typeface="Yu Mincho Light" panose="02020300000000000000" pitchFamily="18" charset="-128"/>
              </a:rPr>
              <a:t>2024 </a:t>
            </a:r>
            <a:r>
              <a:rPr lang="ar-SA">
                <a:latin typeface="Yu Mincho Light" panose="02020300000000000000" pitchFamily="18" charset="-128"/>
                <a:ea typeface="Yu Mincho Light" panose="02020300000000000000" pitchFamily="18" charset="-128"/>
              </a:rPr>
              <a:t>   جميع الحقوق محفوظة لمتجر صندوق المسابقات© </a:t>
            </a:r>
            <a:r>
              <a:rPr lang="en-US">
                <a:latin typeface="Yu Mincho Light" panose="02020300000000000000" pitchFamily="18" charset="-128"/>
                <a:ea typeface="Yu Mincho Light" panose="02020300000000000000" pitchFamily="18" charset="-128"/>
              </a:rPr>
              <a:t> </a:t>
            </a:r>
            <a:endParaRPr lang="ar-SA"/>
          </a:p>
        </p:txBody>
      </p:sp>
      <p:pic>
        <p:nvPicPr>
          <p:cNvPr id="5" name="صورة 4">
            <a:extLst>
              <a:ext uri="{FF2B5EF4-FFF2-40B4-BE49-F238E27FC236}">
                <a16:creationId xmlns:a16="http://schemas.microsoft.com/office/drawing/2014/main" id="{C3B23F44-53F3-8555-C935-91C24C2CB9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65380" y="5616589"/>
            <a:ext cx="1620556" cy="1620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783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55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8552"/>
                            </p:stCondLst>
                            <p:childTnLst>
                              <p:par>
                                <p:cTn id="8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6600"/>
                                      </p:to>
                                    </p:animClr>
                                    <p:set>
                                      <p:cBhvr>
                                        <p:cTn id="1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421616"/>
                                      </p:to>
                                    </p:animClr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421616"/>
                                      </p:to>
                                    </p:animClr>
                                    <p:set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421616"/>
                                      </p:to>
                                    </p:animClr>
                                    <p:set>
                                      <p:cBhvr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4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pct40">
          <a:fgClr>
            <a:schemeClr val="bg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840249E-000F-4FC9-9075-7E562325A7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القائمة">
            <a:hlinkClick r:id="rId4" action="ppaction://hlinksldjump"/>
            <a:extLst>
              <a:ext uri="{FF2B5EF4-FFF2-40B4-BE49-F238E27FC236}">
                <a16:creationId xmlns:a16="http://schemas.microsoft.com/office/drawing/2014/main" id="{BB6EC827-3374-EE69-DEFD-DB7EC47CD6B9}"/>
              </a:ext>
            </a:extLst>
          </p:cNvPr>
          <p:cNvSpPr/>
          <p:nvPr/>
        </p:nvSpPr>
        <p:spPr>
          <a:xfrm>
            <a:off x="175245" y="6125497"/>
            <a:ext cx="1732214" cy="602740"/>
          </a:xfrm>
          <a:prstGeom prst="roundRect">
            <a:avLst>
              <a:gd name="adj" fmla="val 36667"/>
            </a:avLst>
          </a:prstGeom>
          <a:solidFill>
            <a:schemeClr val="accent3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200" b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القائمة</a:t>
            </a:r>
          </a:p>
        </p:txBody>
      </p:sp>
      <p:sp>
        <p:nvSpPr>
          <p:cNvPr id="10" name="الجواب الخاطئ 4">
            <a:extLst>
              <a:ext uri="{FF2B5EF4-FFF2-40B4-BE49-F238E27FC236}">
                <a16:creationId xmlns:a16="http://schemas.microsoft.com/office/drawing/2014/main" id="{5DCEE0AF-6FF8-96A6-F7AF-F08128CAC2BD}"/>
              </a:ext>
            </a:extLst>
          </p:cNvPr>
          <p:cNvSpPr/>
          <p:nvPr/>
        </p:nvSpPr>
        <p:spPr>
          <a:xfrm>
            <a:off x="6497916" y="2939628"/>
            <a:ext cx="5341858" cy="1335530"/>
          </a:xfrm>
          <a:prstGeom prst="roundRect">
            <a:avLst>
              <a:gd name="adj" fmla="val 8793"/>
            </a:avLst>
          </a:prstGeom>
          <a:solidFill>
            <a:srgbClr val="071229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1- ثلاثة</a:t>
            </a:r>
          </a:p>
        </p:txBody>
      </p:sp>
      <p:sp>
        <p:nvSpPr>
          <p:cNvPr id="35" name="الجواب الخاطئ 3">
            <a:extLst>
              <a:ext uri="{FF2B5EF4-FFF2-40B4-BE49-F238E27FC236}">
                <a16:creationId xmlns:a16="http://schemas.microsoft.com/office/drawing/2014/main" id="{5929ACFE-86B6-6C81-E760-20D19A7A2178}"/>
              </a:ext>
            </a:extLst>
          </p:cNvPr>
          <p:cNvSpPr/>
          <p:nvPr/>
        </p:nvSpPr>
        <p:spPr>
          <a:xfrm>
            <a:off x="6497916" y="4532562"/>
            <a:ext cx="5341858" cy="1335530"/>
          </a:xfrm>
          <a:prstGeom prst="roundRect">
            <a:avLst>
              <a:gd name="adj" fmla="val 8793"/>
            </a:avLst>
          </a:prstGeom>
          <a:solidFill>
            <a:srgbClr val="071229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3- خمسة</a:t>
            </a:r>
          </a:p>
        </p:txBody>
      </p:sp>
      <p:sp>
        <p:nvSpPr>
          <p:cNvPr id="12" name="الجواب الخاطئ 2">
            <a:extLst>
              <a:ext uri="{FF2B5EF4-FFF2-40B4-BE49-F238E27FC236}">
                <a16:creationId xmlns:a16="http://schemas.microsoft.com/office/drawing/2014/main" id="{D6982465-FC6D-B97F-2434-835E5FB0105C}"/>
              </a:ext>
            </a:extLst>
          </p:cNvPr>
          <p:cNvSpPr/>
          <p:nvPr/>
        </p:nvSpPr>
        <p:spPr>
          <a:xfrm>
            <a:off x="352226" y="2939628"/>
            <a:ext cx="5341858" cy="1335530"/>
          </a:xfrm>
          <a:prstGeom prst="roundRect">
            <a:avLst>
              <a:gd name="adj" fmla="val 8793"/>
            </a:avLst>
          </a:prstGeom>
          <a:solidFill>
            <a:srgbClr val="071229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2- اربعة</a:t>
            </a:r>
          </a:p>
        </p:txBody>
      </p:sp>
      <p:sp>
        <p:nvSpPr>
          <p:cNvPr id="34" name="الجواب الصحيح">
            <a:extLst>
              <a:ext uri="{FF2B5EF4-FFF2-40B4-BE49-F238E27FC236}">
                <a16:creationId xmlns:a16="http://schemas.microsoft.com/office/drawing/2014/main" id="{E73C28EE-FC16-C34C-9BC1-E6984F735472}"/>
              </a:ext>
            </a:extLst>
          </p:cNvPr>
          <p:cNvSpPr/>
          <p:nvPr/>
        </p:nvSpPr>
        <p:spPr>
          <a:xfrm>
            <a:off x="352226" y="4532562"/>
            <a:ext cx="5341858" cy="1335530"/>
          </a:xfrm>
          <a:prstGeom prst="roundRect">
            <a:avLst>
              <a:gd name="adj" fmla="val 8793"/>
            </a:avLst>
          </a:prstGeom>
          <a:solidFill>
            <a:srgbClr val="071229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4- ستة</a:t>
            </a:r>
          </a:p>
        </p:txBody>
      </p:sp>
      <p:sp>
        <p:nvSpPr>
          <p:cNvPr id="20" name="السؤال">
            <a:extLst>
              <a:ext uri="{FF2B5EF4-FFF2-40B4-BE49-F238E27FC236}">
                <a16:creationId xmlns:a16="http://schemas.microsoft.com/office/drawing/2014/main" id="{DD8637D5-B037-F558-99C1-FA322795CB5B}"/>
              </a:ext>
            </a:extLst>
          </p:cNvPr>
          <p:cNvSpPr/>
          <p:nvPr/>
        </p:nvSpPr>
        <p:spPr>
          <a:xfrm>
            <a:off x="635042" y="1100054"/>
            <a:ext cx="10921916" cy="1523068"/>
          </a:xfrm>
          <a:prstGeom prst="roundRect">
            <a:avLst>
              <a:gd name="adj" fmla="val 36667"/>
            </a:avLst>
          </a:prstGeom>
          <a:solidFill>
            <a:schemeClr val="tx2">
              <a:lumMod val="10000"/>
            </a:schemeClr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كم عدد المرّات التي فاز بها نادي بايرن ميونخ الألماني في بطولة دوري ابطال اوروبا حتّى عام ٢٠٢٥ ؟</a:t>
            </a:r>
          </a:p>
        </p:txBody>
      </p:sp>
      <p:sp>
        <p:nvSpPr>
          <p:cNvPr id="3" name="سؤال ثقافي 1">
            <a:extLst>
              <a:ext uri="{FF2B5EF4-FFF2-40B4-BE49-F238E27FC236}">
                <a16:creationId xmlns:a16="http://schemas.microsoft.com/office/drawing/2014/main" id="{80D0BE42-EA73-A73D-8E2C-032BCC32D473}"/>
              </a:ext>
            </a:extLst>
          </p:cNvPr>
          <p:cNvSpPr/>
          <p:nvPr/>
        </p:nvSpPr>
        <p:spPr>
          <a:xfrm>
            <a:off x="8347588" y="115630"/>
            <a:ext cx="3738348" cy="710279"/>
          </a:xfrm>
          <a:prstGeom prst="roundRect">
            <a:avLst>
              <a:gd name="adj" fmla="val 36667"/>
            </a:avLst>
          </a:prstGeom>
          <a:solidFill>
            <a:srgbClr val="481C35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4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سؤال رياضي:</a:t>
            </a:r>
          </a:p>
        </p:txBody>
      </p:sp>
      <p:pic>
        <p:nvPicPr>
          <p:cNvPr id="2" name="وسائط1">
            <a:hlinkClick r:id="" action="ppaction://media"/>
            <a:extLst>
              <a:ext uri="{FF2B5EF4-FFF2-40B4-BE49-F238E27FC236}">
                <a16:creationId xmlns:a16="http://schemas.microsoft.com/office/drawing/2014/main" id="{E48C6B9F-64A5-DCA2-9E02-641621FEBEA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30832" t="16879" r="30460" b="11581"/>
          <a:stretch>
            <a:fillRect/>
          </a:stretch>
        </p:blipFill>
        <p:spPr>
          <a:xfrm>
            <a:off x="66662" y="0"/>
            <a:ext cx="1075174" cy="1089598"/>
          </a:xfrm>
          <a:prstGeom prst="ellipse">
            <a:avLst/>
          </a:prstGeom>
        </p:spPr>
      </p:pic>
      <p:sp>
        <p:nvSpPr>
          <p:cNvPr id="4" name="مربع نص 3">
            <a:extLst>
              <a:ext uri="{FF2B5EF4-FFF2-40B4-BE49-F238E27FC236}">
                <a16:creationId xmlns:a16="http://schemas.microsoft.com/office/drawing/2014/main" id="{66FED8A8-CE37-06F0-6748-3C9DD0824FD9}"/>
              </a:ext>
            </a:extLst>
          </p:cNvPr>
          <p:cNvSpPr txBox="1"/>
          <p:nvPr/>
        </p:nvSpPr>
        <p:spPr>
          <a:xfrm>
            <a:off x="4033158" y="6488668"/>
            <a:ext cx="6128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latin typeface="Yu Mincho Light" panose="02020300000000000000" pitchFamily="18" charset="-128"/>
                <a:ea typeface="Yu Mincho Light" panose="02020300000000000000" pitchFamily="18" charset="-128"/>
              </a:rPr>
              <a:t>2024 </a:t>
            </a:r>
            <a:r>
              <a:rPr lang="ar-SA">
                <a:latin typeface="Yu Mincho Light" panose="02020300000000000000" pitchFamily="18" charset="-128"/>
                <a:ea typeface="Yu Mincho Light" panose="02020300000000000000" pitchFamily="18" charset="-128"/>
              </a:rPr>
              <a:t>   جميع الحقوق محفوظة لمتجر صندوق المسابقات© </a:t>
            </a:r>
            <a:r>
              <a:rPr lang="en-US">
                <a:latin typeface="Yu Mincho Light" panose="02020300000000000000" pitchFamily="18" charset="-128"/>
                <a:ea typeface="Yu Mincho Light" panose="02020300000000000000" pitchFamily="18" charset="-128"/>
              </a:rPr>
              <a:t> </a:t>
            </a:r>
            <a:endParaRPr lang="ar-SA"/>
          </a:p>
        </p:txBody>
      </p:sp>
      <p:pic>
        <p:nvPicPr>
          <p:cNvPr id="5" name="صورة 4">
            <a:extLst>
              <a:ext uri="{FF2B5EF4-FFF2-40B4-BE49-F238E27FC236}">
                <a16:creationId xmlns:a16="http://schemas.microsoft.com/office/drawing/2014/main" id="{64211AFF-19D3-DF0D-BF9F-FA8BD2AC0A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65380" y="5616589"/>
            <a:ext cx="1620556" cy="1620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160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55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8552"/>
                            </p:stCondLst>
                            <p:childTnLst>
                              <p:par>
                                <p:cTn id="8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6600"/>
                                      </p:to>
                                    </p:animClr>
                                    <p:set>
                                      <p:cBhvr>
                                        <p:cTn id="1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421616"/>
                                      </p:to>
                                    </p:animClr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421616"/>
                                      </p:to>
                                    </p:animClr>
                                    <p:set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421616"/>
                                      </p:to>
                                    </p:animClr>
                                    <p:set>
                                      <p:cBhvr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4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pct40">
          <a:fgClr>
            <a:schemeClr val="bg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840249E-000F-4FC9-9075-7E562325A7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القائمة">
            <a:hlinkClick r:id="rId4" action="ppaction://hlinksldjump"/>
            <a:extLst>
              <a:ext uri="{FF2B5EF4-FFF2-40B4-BE49-F238E27FC236}">
                <a16:creationId xmlns:a16="http://schemas.microsoft.com/office/drawing/2014/main" id="{BB6EC827-3374-EE69-DEFD-DB7EC47CD6B9}"/>
              </a:ext>
            </a:extLst>
          </p:cNvPr>
          <p:cNvSpPr/>
          <p:nvPr/>
        </p:nvSpPr>
        <p:spPr>
          <a:xfrm>
            <a:off x="175245" y="6125497"/>
            <a:ext cx="1732214" cy="602740"/>
          </a:xfrm>
          <a:prstGeom prst="roundRect">
            <a:avLst>
              <a:gd name="adj" fmla="val 36667"/>
            </a:avLst>
          </a:prstGeom>
          <a:solidFill>
            <a:schemeClr val="accent3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200" b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القائمة</a:t>
            </a:r>
          </a:p>
        </p:txBody>
      </p:sp>
      <p:sp>
        <p:nvSpPr>
          <p:cNvPr id="10" name="الجواب الخاطئ 4">
            <a:extLst>
              <a:ext uri="{FF2B5EF4-FFF2-40B4-BE49-F238E27FC236}">
                <a16:creationId xmlns:a16="http://schemas.microsoft.com/office/drawing/2014/main" id="{5DCEE0AF-6FF8-96A6-F7AF-F08128CAC2BD}"/>
              </a:ext>
            </a:extLst>
          </p:cNvPr>
          <p:cNvSpPr/>
          <p:nvPr/>
        </p:nvSpPr>
        <p:spPr>
          <a:xfrm>
            <a:off x="352226" y="4532562"/>
            <a:ext cx="5341858" cy="1335530"/>
          </a:xfrm>
          <a:prstGeom prst="roundRect">
            <a:avLst>
              <a:gd name="adj" fmla="val 8793"/>
            </a:avLst>
          </a:prstGeom>
          <a:solidFill>
            <a:srgbClr val="071229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4- المغرب</a:t>
            </a:r>
          </a:p>
        </p:txBody>
      </p:sp>
      <p:sp>
        <p:nvSpPr>
          <p:cNvPr id="35" name="الجواب الخاطئ 3">
            <a:extLst>
              <a:ext uri="{FF2B5EF4-FFF2-40B4-BE49-F238E27FC236}">
                <a16:creationId xmlns:a16="http://schemas.microsoft.com/office/drawing/2014/main" id="{5929ACFE-86B6-6C81-E760-20D19A7A2178}"/>
              </a:ext>
            </a:extLst>
          </p:cNvPr>
          <p:cNvSpPr/>
          <p:nvPr/>
        </p:nvSpPr>
        <p:spPr>
          <a:xfrm>
            <a:off x="6497916" y="4532562"/>
            <a:ext cx="5341858" cy="1335530"/>
          </a:xfrm>
          <a:prstGeom prst="roundRect">
            <a:avLst>
              <a:gd name="adj" fmla="val 8793"/>
            </a:avLst>
          </a:prstGeom>
          <a:solidFill>
            <a:srgbClr val="071229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3- تشيكوسلوفاكيا</a:t>
            </a:r>
          </a:p>
        </p:txBody>
      </p:sp>
      <p:sp>
        <p:nvSpPr>
          <p:cNvPr id="12" name="الجواب الخاطئ 2">
            <a:extLst>
              <a:ext uri="{FF2B5EF4-FFF2-40B4-BE49-F238E27FC236}">
                <a16:creationId xmlns:a16="http://schemas.microsoft.com/office/drawing/2014/main" id="{D6982465-FC6D-B97F-2434-835E5FB0105C}"/>
              </a:ext>
            </a:extLst>
          </p:cNvPr>
          <p:cNvSpPr/>
          <p:nvPr/>
        </p:nvSpPr>
        <p:spPr>
          <a:xfrm>
            <a:off x="352226" y="2939628"/>
            <a:ext cx="5341858" cy="1335530"/>
          </a:xfrm>
          <a:prstGeom prst="roundRect">
            <a:avLst>
              <a:gd name="adj" fmla="val 8793"/>
            </a:avLst>
          </a:prstGeom>
          <a:solidFill>
            <a:srgbClr val="071229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2- المجر</a:t>
            </a:r>
          </a:p>
        </p:txBody>
      </p:sp>
      <p:sp>
        <p:nvSpPr>
          <p:cNvPr id="34" name="الجواب الصحيح">
            <a:extLst>
              <a:ext uri="{FF2B5EF4-FFF2-40B4-BE49-F238E27FC236}">
                <a16:creationId xmlns:a16="http://schemas.microsoft.com/office/drawing/2014/main" id="{E73C28EE-FC16-C34C-9BC1-E6984F735472}"/>
              </a:ext>
            </a:extLst>
          </p:cNvPr>
          <p:cNvSpPr/>
          <p:nvPr/>
        </p:nvSpPr>
        <p:spPr>
          <a:xfrm>
            <a:off x="6497916" y="2939628"/>
            <a:ext cx="5341858" cy="1335530"/>
          </a:xfrm>
          <a:prstGeom prst="roundRect">
            <a:avLst>
              <a:gd name="adj" fmla="val 8793"/>
            </a:avLst>
          </a:prstGeom>
          <a:solidFill>
            <a:srgbClr val="071229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1- هولندا</a:t>
            </a:r>
          </a:p>
        </p:txBody>
      </p:sp>
      <p:sp>
        <p:nvSpPr>
          <p:cNvPr id="20" name="السؤال">
            <a:extLst>
              <a:ext uri="{FF2B5EF4-FFF2-40B4-BE49-F238E27FC236}">
                <a16:creationId xmlns:a16="http://schemas.microsoft.com/office/drawing/2014/main" id="{DD8637D5-B037-F558-99C1-FA322795CB5B}"/>
              </a:ext>
            </a:extLst>
          </p:cNvPr>
          <p:cNvSpPr/>
          <p:nvPr/>
        </p:nvSpPr>
        <p:spPr>
          <a:xfrm>
            <a:off x="635042" y="1100054"/>
            <a:ext cx="10921916" cy="1523068"/>
          </a:xfrm>
          <a:prstGeom prst="roundRect">
            <a:avLst>
              <a:gd name="adj" fmla="val 36667"/>
            </a:avLst>
          </a:prstGeom>
          <a:solidFill>
            <a:schemeClr val="tx2">
              <a:lumMod val="10000"/>
            </a:schemeClr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28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ما اسم المنتخب العالمي الذي وصل إلى نهائيات كأس العالم ثلاث مرّات، إلّا أنّه لم يستطع الفوز ولا مرّة فيها ؟</a:t>
            </a:r>
          </a:p>
        </p:txBody>
      </p:sp>
      <p:sp>
        <p:nvSpPr>
          <p:cNvPr id="3" name="سؤال ثقافي 1">
            <a:extLst>
              <a:ext uri="{FF2B5EF4-FFF2-40B4-BE49-F238E27FC236}">
                <a16:creationId xmlns:a16="http://schemas.microsoft.com/office/drawing/2014/main" id="{80D0BE42-EA73-A73D-8E2C-032BCC32D473}"/>
              </a:ext>
            </a:extLst>
          </p:cNvPr>
          <p:cNvSpPr/>
          <p:nvPr/>
        </p:nvSpPr>
        <p:spPr>
          <a:xfrm>
            <a:off x="8347588" y="115630"/>
            <a:ext cx="3738348" cy="710279"/>
          </a:xfrm>
          <a:prstGeom prst="roundRect">
            <a:avLst>
              <a:gd name="adj" fmla="val 36667"/>
            </a:avLst>
          </a:prstGeom>
          <a:solidFill>
            <a:srgbClr val="481C35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4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سؤال رياضي:</a:t>
            </a:r>
          </a:p>
        </p:txBody>
      </p:sp>
      <p:pic>
        <p:nvPicPr>
          <p:cNvPr id="2" name="وسائط1">
            <a:hlinkClick r:id="" action="ppaction://media"/>
            <a:extLst>
              <a:ext uri="{FF2B5EF4-FFF2-40B4-BE49-F238E27FC236}">
                <a16:creationId xmlns:a16="http://schemas.microsoft.com/office/drawing/2014/main" id="{E48C6B9F-64A5-DCA2-9E02-641621FEBEA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30832" t="16879" r="30460" b="11581"/>
          <a:stretch>
            <a:fillRect/>
          </a:stretch>
        </p:blipFill>
        <p:spPr>
          <a:xfrm>
            <a:off x="66662" y="0"/>
            <a:ext cx="1075174" cy="1089598"/>
          </a:xfrm>
          <a:prstGeom prst="ellipse">
            <a:avLst/>
          </a:prstGeom>
        </p:spPr>
      </p:pic>
      <p:sp>
        <p:nvSpPr>
          <p:cNvPr id="4" name="مربع نص 3">
            <a:extLst>
              <a:ext uri="{FF2B5EF4-FFF2-40B4-BE49-F238E27FC236}">
                <a16:creationId xmlns:a16="http://schemas.microsoft.com/office/drawing/2014/main" id="{120210CD-2555-BA9F-085F-33BF5D17E42B}"/>
              </a:ext>
            </a:extLst>
          </p:cNvPr>
          <p:cNvSpPr txBox="1"/>
          <p:nvPr/>
        </p:nvSpPr>
        <p:spPr>
          <a:xfrm>
            <a:off x="4033158" y="6488668"/>
            <a:ext cx="6128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latin typeface="Yu Mincho Light" panose="02020300000000000000" pitchFamily="18" charset="-128"/>
                <a:ea typeface="Yu Mincho Light" panose="02020300000000000000" pitchFamily="18" charset="-128"/>
              </a:rPr>
              <a:t>2024 </a:t>
            </a:r>
            <a:r>
              <a:rPr lang="ar-SA">
                <a:latin typeface="Yu Mincho Light" panose="02020300000000000000" pitchFamily="18" charset="-128"/>
                <a:ea typeface="Yu Mincho Light" panose="02020300000000000000" pitchFamily="18" charset="-128"/>
              </a:rPr>
              <a:t>   جميع الحقوق محفوظة لمتجر صندوق المسابقات© </a:t>
            </a:r>
            <a:r>
              <a:rPr lang="en-US">
                <a:latin typeface="Yu Mincho Light" panose="02020300000000000000" pitchFamily="18" charset="-128"/>
                <a:ea typeface="Yu Mincho Light" panose="02020300000000000000" pitchFamily="18" charset="-128"/>
              </a:rPr>
              <a:t> </a:t>
            </a:r>
            <a:endParaRPr lang="ar-SA"/>
          </a:p>
        </p:txBody>
      </p:sp>
      <p:pic>
        <p:nvPicPr>
          <p:cNvPr id="5" name="صورة 4">
            <a:extLst>
              <a:ext uri="{FF2B5EF4-FFF2-40B4-BE49-F238E27FC236}">
                <a16:creationId xmlns:a16="http://schemas.microsoft.com/office/drawing/2014/main" id="{7B27199F-F02F-2D79-A624-DEFAE00524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65380" y="5616589"/>
            <a:ext cx="1620556" cy="1620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991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55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8552"/>
                            </p:stCondLst>
                            <p:childTnLst>
                              <p:par>
                                <p:cTn id="8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6600"/>
                                      </p:to>
                                    </p:animClr>
                                    <p:set>
                                      <p:cBhvr>
                                        <p:cTn id="1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421616"/>
                                      </p:to>
                                    </p:animClr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421616"/>
                                      </p:to>
                                    </p:animClr>
                                    <p:set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421616"/>
                                      </p:to>
                                    </p:animClr>
                                    <p:set>
                                      <p:cBhvr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4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pct40">
          <a:fgClr>
            <a:schemeClr val="bg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840249E-000F-4FC9-9075-7E562325A7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القائمة">
            <a:hlinkClick r:id="rId4" action="ppaction://hlinksldjump"/>
            <a:extLst>
              <a:ext uri="{FF2B5EF4-FFF2-40B4-BE49-F238E27FC236}">
                <a16:creationId xmlns:a16="http://schemas.microsoft.com/office/drawing/2014/main" id="{BB6EC827-3374-EE69-DEFD-DB7EC47CD6B9}"/>
              </a:ext>
            </a:extLst>
          </p:cNvPr>
          <p:cNvSpPr/>
          <p:nvPr/>
        </p:nvSpPr>
        <p:spPr>
          <a:xfrm>
            <a:off x="175245" y="6125497"/>
            <a:ext cx="1732214" cy="602740"/>
          </a:xfrm>
          <a:prstGeom prst="roundRect">
            <a:avLst>
              <a:gd name="adj" fmla="val 36667"/>
            </a:avLst>
          </a:prstGeom>
          <a:solidFill>
            <a:schemeClr val="accent3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200" b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القائمة</a:t>
            </a:r>
          </a:p>
        </p:txBody>
      </p:sp>
      <p:sp>
        <p:nvSpPr>
          <p:cNvPr id="10" name="الجواب الخاطئ 4">
            <a:extLst>
              <a:ext uri="{FF2B5EF4-FFF2-40B4-BE49-F238E27FC236}">
                <a16:creationId xmlns:a16="http://schemas.microsoft.com/office/drawing/2014/main" id="{5DCEE0AF-6FF8-96A6-F7AF-F08128CAC2BD}"/>
              </a:ext>
            </a:extLst>
          </p:cNvPr>
          <p:cNvSpPr/>
          <p:nvPr/>
        </p:nvSpPr>
        <p:spPr>
          <a:xfrm>
            <a:off x="352226" y="4532562"/>
            <a:ext cx="5341858" cy="1335530"/>
          </a:xfrm>
          <a:prstGeom prst="roundRect">
            <a:avLst>
              <a:gd name="adj" fmla="val 8793"/>
            </a:avLst>
          </a:prstGeom>
          <a:solidFill>
            <a:srgbClr val="071229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4- أربع مرات</a:t>
            </a:r>
          </a:p>
        </p:txBody>
      </p:sp>
      <p:sp>
        <p:nvSpPr>
          <p:cNvPr id="35" name="الجواب الخاطئ 3">
            <a:extLst>
              <a:ext uri="{FF2B5EF4-FFF2-40B4-BE49-F238E27FC236}">
                <a16:creationId xmlns:a16="http://schemas.microsoft.com/office/drawing/2014/main" id="{5929ACFE-86B6-6C81-E760-20D19A7A2178}"/>
              </a:ext>
            </a:extLst>
          </p:cNvPr>
          <p:cNvSpPr/>
          <p:nvPr/>
        </p:nvSpPr>
        <p:spPr>
          <a:xfrm>
            <a:off x="6497916" y="2939628"/>
            <a:ext cx="5341858" cy="1335530"/>
          </a:xfrm>
          <a:prstGeom prst="roundRect">
            <a:avLst>
              <a:gd name="adj" fmla="val 8793"/>
            </a:avLst>
          </a:prstGeom>
          <a:solidFill>
            <a:srgbClr val="071229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1- مرة واحدة</a:t>
            </a:r>
          </a:p>
        </p:txBody>
      </p:sp>
      <p:sp>
        <p:nvSpPr>
          <p:cNvPr id="12" name="الجواب الخاطئ 2">
            <a:extLst>
              <a:ext uri="{FF2B5EF4-FFF2-40B4-BE49-F238E27FC236}">
                <a16:creationId xmlns:a16="http://schemas.microsoft.com/office/drawing/2014/main" id="{D6982465-FC6D-B97F-2434-835E5FB0105C}"/>
              </a:ext>
            </a:extLst>
          </p:cNvPr>
          <p:cNvSpPr/>
          <p:nvPr/>
        </p:nvSpPr>
        <p:spPr>
          <a:xfrm>
            <a:off x="352226" y="2939628"/>
            <a:ext cx="5341858" cy="1335530"/>
          </a:xfrm>
          <a:prstGeom prst="roundRect">
            <a:avLst>
              <a:gd name="adj" fmla="val 8793"/>
            </a:avLst>
          </a:prstGeom>
          <a:solidFill>
            <a:srgbClr val="071229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2- مرتين</a:t>
            </a:r>
          </a:p>
        </p:txBody>
      </p:sp>
      <p:sp>
        <p:nvSpPr>
          <p:cNvPr id="34" name="الجواب الصحيح">
            <a:extLst>
              <a:ext uri="{FF2B5EF4-FFF2-40B4-BE49-F238E27FC236}">
                <a16:creationId xmlns:a16="http://schemas.microsoft.com/office/drawing/2014/main" id="{E73C28EE-FC16-C34C-9BC1-E6984F735472}"/>
              </a:ext>
            </a:extLst>
          </p:cNvPr>
          <p:cNvSpPr/>
          <p:nvPr/>
        </p:nvSpPr>
        <p:spPr>
          <a:xfrm>
            <a:off x="6497918" y="4532562"/>
            <a:ext cx="5341858" cy="1335530"/>
          </a:xfrm>
          <a:prstGeom prst="roundRect">
            <a:avLst>
              <a:gd name="adj" fmla="val 8793"/>
            </a:avLst>
          </a:prstGeom>
          <a:solidFill>
            <a:srgbClr val="071229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3- ثلاث مرات </a:t>
            </a:r>
          </a:p>
        </p:txBody>
      </p:sp>
      <p:sp>
        <p:nvSpPr>
          <p:cNvPr id="20" name="السؤال">
            <a:extLst>
              <a:ext uri="{FF2B5EF4-FFF2-40B4-BE49-F238E27FC236}">
                <a16:creationId xmlns:a16="http://schemas.microsoft.com/office/drawing/2014/main" id="{DD8637D5-B037-F558-99C1-FA322795CB5B}"/>
              </a:ext>
            </a:extLst>
          </p:cNvPr>
          <p:cNvSpPr/>
          <p:nvPr/>
        </p:nvSpPr>
        <p:spPr>
          <a:xfrm>
            <a:off x="635042" y="1100054"/>
            <a:ext cx="10921916" cy="1523068"/>
          </a:xfrm>
          <a:prstGeom prst="roundRect">
            <a:avLst>
              <a:gd name="adj" fmla="val 36667"/>
            </a:avLst>
          </a:prstGeom>
          <a:solidFill>
            <a:schemeClr val="tx2">
              <a:lumMod val="10000"/>
            </a:schemeClr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كم مرة فازت السعودية بكأس الخليج العربي ؟</a:t>
            </a:r>
          </a:p>
        </p:txBody>
      </p:sp>
      <p:sp>
        <p:nvSpPr>
          <p:cNvPr id="3" name="سؤال ثقافي 1">
            <a:extLst>
              <a:ext uri="{FF2B5EF4-FFF2-40B4-BE49-F238E27FC236}">
                <a16:creationId xmlns:a16="http://schemas.microsoft.com/office/drawing/2014/main" id="{80D0BE42-EA73-A73D-8E2C-032BCC32D473}"/>
              </a:ext>
            </a:extLst>
          </p:cNvPr>
          <p:cNvSpPr/>
          <p:nvPr/>
        </p:nvSpPr>
        <p:spPr>
          <a:xfrm>
            <a:off x="8347588" y="115630"/>
            <a:ext cx="3738348" cy="710279"/>
          </a:xfrm>
          <a:prstGeom prst="roundRect">
            <a:avLst>
              <a:gd name="adj" fmla="val 36667"/>
            </a:avLst>
          </a:prstGeom>
          <a:solidFill>
            <a:srgbClr val="481C35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4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سؤال رياضي:</a:t>
            </a:r>
          </a:p>
        </p:txBody>
      </p:sp>
      <p:pic>
        <p:nvPicPr>
          <p:cNvPr id="2" name="وسائط1">
            <a:hlinkClick r:id="" action="ppaction://media"/>
            <a:extLst>
              <a:ext uri="{FF2B5EF4-FFF2-40B4-BE49-F238E27FC236}">
                <a16:creationId xmlns:a16="http://schemas.microsoft.com/office/drawing/2014/main" id="{E48C6B9F-64A5-DCA2-9E02-641621FEBEA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30832" t="16879" r="30460" b="11581"/>
          <a:stretch>
            <a:fillRect/>
          </a:stretch>
        </p:blipFill>
        <p:spPr>
          <a:xfrm>
            <a:off x="66662" y="0"/>
            <a:ext cx="1075174" cy="1089598"/>
          </a:xfrm>
          <a:prstGeom prst="ellipse">
            <a:avLst/>
          </a:prstGeom>
        </p:spPr>
      </p:pic>
      <p:sp>
        <p:nvSpPr>
          <p:cNvPr id="4" name="مربع نص 3">
            <a:extLst>
              <a:ext uri="{FF2B5EF4-FFF2-40B4-BE49-F238E27FC236}">
                <a16:creationId xmlns:a16="http://schemas.microsoft.com/office/drawing/2014/main" id="{69F7D7FB-586D-1978-6614-0CCFF710D587}"/>
              </a:ext>
            </a:extLst>
          </p:cNvPr>
          <p:cNvSpPr txBox="1"/>
          <p:nvPr/>
        </p:nvSpPr>
        <p:spPr>
          <a:xfrm>
            <a:off x="4033158" y="6488668"/>
            <a:ext cx="6128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latin typeface="Yu Mincho Light" panose="02020300000000000000" pitchFamily="18" charset="-128"/>
                <a:ea typeface="Yu Mincho Light" panose="02020300000000000000" pitchFamily="18" charset="-128"/>
              </a:rPr>
              <a:t>2024 </a:t>
            </a:r>
            <a:r>
              <a:rPr lang="ar-SA">
                <a:latin typeface="Yu Mincho Light" panose="02020300000000000000" pitchFamily="18" charset="-128"/>
                <a:ea typeface="Yu Mincho Light" panose="02020300000000000000" pitchFamily="18" charset="-128"/>
              </a:rPr>
              <a:t>   جميع الحقوق محفوظة لمتجر صندوق المسابقات© </a:t>
            </a:r>
            <a:r>
              <a:rPr lang="en-US">
                <a:latin typeface="Yu Mincho Light" panose="02020300000000000000" pitchFamily="18" charset="-128"/>
                <a:ea typeface="Yu Mincho Light" panose="02020300000000000000" pitchFamily="18" charset="-128"/>
              </a:rPr>
              <a:t> </a:t>
            </a:r>
            <a:endParaRPr lang="ar-SA"/>
          </a:p>
        </p:txBody>
      </p:sp>
      <p:pic>
        <p:nvPicPr>
          <p:cNvPr id="5" name="صورة 4">
            <a:extLst>
              <a:ext uri="{FF2B5EF4-FFF2-40B4-BE49-F238E27FC236}">
                <a16:creationId xmlns:a16="http://schemas.microsoft.com/office/drawing/2014/main" id="{E8820825-9D4B-32BB-C9B8-E8F3082117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65380" y="5616589"/>
            <a:ext cx="1620556" cy="1620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532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55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8552"/>
                            </p:stCondLst>
                            <p:childTnLst>
                              <p:par>
                                <p:cTn id="8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6600"/>
                                      </p:to>
                                    </p:animClr>
                                    <p:set>
                                      <p:cBhvr>
                                        <p:cTn id="1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421616"/>
                                      </p:to>
                                    </p:animClr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421616"/>
                                      </p:to>
                                    </p:animClr>
                                    <p:set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421616"/>
                                      </p:to>
                                    </p:animClr>
                                    <p:set>
                                      <p:cBhvr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4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pct40">
          <a:fgClr>
            <a:schemeClr val="bg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0D7D810-D1E5-8ED0-8D8D-142F6414DF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العنوان">
            <a:extLst>
              <a:ext uri="{FF2B5EF4-FFF2-40B4-BE49-F238E27FC236}">
                <a16:creationId xmlns:a16="http://schemas.microsoft.com/office/drawing/2014/main" id="{91DE9F22-2E2F-512C-ED7F-0AF9596DCDB9}"/>
              </a:ext>
            </a:extLst>
          </p:cNvPr>
          <p:cNvSpPr/>
          <p:nvPr/>
        </p:nvSpPr>
        <p:spPr>
          <a:xfrm>
            <a:off x="3454989" y="115630"/>
            <a:ext cx="5282018" cy="1155291"/>
          </a:xfrm>
          <a:prstGeom prst="roundRect">
            <a:avLst>
              <a:gd name="adj" fmla="val 36667"/>
            </a:avLst>
          </a:prstGeom>
          <a:solidFill>
            <a:srgbClr val="481C35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sz="6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سؤال ديني</a:t>
            </a:r>
          </a:p>
        </p:txBody>
      </p:sp>
      <p:sp>
        <p:nvSpPr>
          <p:cNvPr id="15" name="3">
            <a:hlinkClick r:id="rId2" action="ppaction://hlinksldjump"/>
            <a:extLst>
              <a:ext uri="{FF2B5EF4-FFF2-40B4-BE49-F238E27FC236}">
                <a16:creationId xmlns:a16="http://schemas.microsoft.com/office/drawing/2014/main" id="{68D194E5-3BE7-9BAB-93DA-996D1273810F}"/>
              </a:ext>
            </a:extLst>
          </p:cNvPr>
          <p:cNvSpPr/>
          <p:nvPr/>
        </p:nvSpPr>
        <p:spPr>
          <a:xfrm>
            <a:off x="7059372" y="1519174"/>
            <a:ext cx="1374263" cy="1155291"/>
          </a:xfrm>
          <a:prstGeom prst="roundRect">
            <a:avLst>
              <a:gd name="adj" fmla="val 36667"/>
            </a:avLst>
          </a:prstGeom>
          <a:solidFill>
            <a:srgbClr val="071229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</a:t>
            </a:r>
            <a:endParaRPr kumimoji="0" lang="ar-SA" sz="60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4">
            <a:hlinkClick r:id="rId3" action="ppaction://hlinksldjump"/>
            <a:extLst>
              <a:ext uri="{FF2B5EF4-FFF2-40B4-BE49-F238E27FC236}">
                <a16:creationId xmlns:a16="http://schemas.microsoft.com/office/drawing/2014/main" id="{482D63EC-79CE-4DD2-7171-C4122A16E1C1}"/>
              </a:ext>
            </a:extLst>
          </p:cNvPr>
          <p:cNvSpPr/>
          <p:nvPr/>
        </p:nvSpPr>
        <p:spPr>
          <a:xfrm>
            <a:off x="5408868" y="1519174"/>
            <a:ext cx="1374263" cy="1155291"/>
          </a:xfrm>
          <a:prstGeom prst="roundRect">
            <a:avLst>
              <a:gd name="adj" fmla="val 36667"/>
            </a:avLst>
          </a:prstGeom>
          <a:solidFill>
            <a:srgbClr val="071229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</a:t>
            </a:r>
            <a:endParaRPr kumimoji="0" lang="ar-SA" sz="60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5">
            <a:hlinkClick r:id="rId4" action="ppaction://hlinksldjump"/>
            <a:extLst>
              <a:ext uri="{FF2B5EF4-FFF2-40B4-BE49-F238E27FC236}">
                <a16:creationId xmlns:a16="http://schemas.microsoft.com/office/drawing/2014/main" id="{0DF4EB42-6DE3-E072-BC23-C8290F67E8FC}"/>
              </a:ext>
            </a:extLst>
          </p:cNvPr>
          <p:cNvSpPr/>
          <p:nvPr/>
        </p:nvSpPr>
        <p:spPr>
          <a:xfrm>
            <a:off x="3758364" y="1532701"/>
            <a:ext cx="1374263" cy="1155291"/>
          </a:xfrm>
          <a:prstGeom prst="roundRect">
            <a:avLst>
              <a:gd name="adj" fmla="val 36667"/>
            </a:avLst>
          </a:prstGeom>
          <a:solidFill>
            <a:srgbClr val="071229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5</a:t>
            </a:r>
            <a:endParaRPr kumimoji="0" lang="ar-SA" sz="60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6">
            <a:hlinkClick r:id="rId5" action="ppaction://hlinksldjump"/>
            <a:extLst>
              <a:ext uri="{FF2B5EF4-FFF2-40B4-BE49-F238E27FC236}">
                <a16:creationId xmlns:a16="http://schemas.microsoft.com/office/drawing/2014/main" id="{A21E88D8-AC9E-1F70-3CA1-7503D2DAF863}"/>
              </a:ext>
            </a:extLst>
          </p:cNvPr>
          <p:cNvSpPr/>
          <p:nvPr/>
        </p:nvSpPr>
        <p:spPr>
          <a:xfrm>
            <a:off x="2087902" y="1532703"/>
            <a:ext cx="1374263" cy="1155291"/>
          </a:xfrm>
          <a:prstGeom prst="roundRect">
            <a:avLst>
              <a:gd name="adj" fmla="val 36667"/>
            </a:avLst>
          </a:prstGeom>
          <a:solidFill>
            <a:srgbClr val="071229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6</a:t>
            </a:r>
            <a:endParaRPr kumimoji="0" lang="ar-SA" sz="60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9" name="7">
            <a:hlinkClick r:id="rId6" action="ppaction://hlinksldjump"/>
            <a:extLst>
              <a:ext uri="{FF2B5EF4-FFF2-40B4-BE49-F238E27FC236}">
                <a16:creationId xmlns:a16="http://schemas.microsoft.com/office/drawing/2014/main" id="{2EC19EB6-B3A4-6252-2AC8-FFF38AC24C5A}"/>
              </a:ext>
            </a:extLst>
          </p:cNvPr>
          <p:cNvSpPr/>
          <p:nvPr/>
        </p:nvSpPr>
        <p:spPr>
          <a:xfrm>
            <a:off x="370625" y="1532704"/>
            <a:ext cx="1374263" cy="1155291"/>
          </a:xfrm>
          <a:prstGeom prst="roundRect">
            <a:avLst>
              <a:gd name="adj" fmla="val 36667"/>
            </a:avLst>
          </a:prstGeom>
          <a:solidFill>
            <a:srgbClr val="071229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7</a:t>
            </a:r>
            <a:endParaRPr kumimoji="0" lang="ar-SA" sz="60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0" name="8">
            <a:hlinkClick r:id="rId7" action="ppaction://hlinksldjump"/>
            <a:extLst>
              <a:ext uri="{FF2B5EF4-FFF2-40B4-BE49-F238E27FC236}">
                <a16:creationId xmlns:a16="http://schemas.microsoft.com/office/drawing/2014/main" id="{DF1EF06B-6B31-1AAE-A4AE-1B678ECE4D86}"/>
              </a:ext>
            </a:extLst>
          </p:cNvPr>
          <p:cNvSpPr/>
          <p:nvPr/>
        </p:nvSpPr>
        <p:spPr>
          <a:xfrm>
            <a:off x="10485988" y="2975480"/>
            <a:ext cx="1374263" cy="1155291"/>
          </a:xfrm>
          <a:prstGeom prst="roundRect">
            <a:avLst>
              <a:gd name="adj" fmla="val 36667"/>
            </a:avLst>
          </a:prstGeom>
          <a:solidFill>
            <a:srgbClr val="071229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8</a:t>
            </a:r>
            <a:endParaRPr kumimoji="0" lang="ar-SA" sz="60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1" name="15">
            <a:hlinkClick r:id="rId8" action="ppaction://hlinksldjump"/>
            <a:extLst>
              <a:ext uri="{FF2B5EF4-FFF2-40B4-BE49-F238E27FC236}">
                <a16:creationId xmlns:a16="http://schemas.microsoft.com/office/drawing/2014/main" id="{C351DBDB-20FC-85B7-1BCE-76048B27F236}"/>
              </a:ext>
            </a:extLst>
          </p:cNvPr>
          <p:cNvSpPr/>
          <p:nvPr/>
        </p:nvSpPr>
        <p:spPr>
          <a:xfrm>
            <a:off x="10447111" y="4431785"/>
            <a:ext cx="1374263" cy="1155291"/>
          </a:xfrm>
          <a:prstGeom prst="roundRect">
            <a:avLst>
              <a:gd name="adj" fmla="val 36667"/>
            </a:avLst>
          </a:prstGeom>
          <a:solidFill>
            <a:srgbClr val="071229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15</a:t>
            </a:r>
            <a:endParaRPr kumimoji="0" lang="ar-SA" sz="60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2" name="9">
            <a:hlinkClick r:id="rId9" action="ppaction://hlinksldjump"/>
            <a:extLst>
              <a:ext uri="{FF2B5EF4-FFF2-40B4-BE49-F238E27FC236}">
                <a16:creationId xmlns:a16="http://schemas.microsoft.com/office/drawing/2014/main" id="{47AE6DD4-4BC8-0BC9-EF2B-C7C8DCC6647F}"/>
              </a:ext>
            </a:extLst>
          </p:cNvPr>
          <p:cNvSpPr/>
          <p:nvPr/>
        </p:nvSpPr>
        <p:spPr>
          <a:xfrm>
            <a:off x="8818600" y="3035006"/>
            <a:ext cx="1374263" cy="1155291"/>
          </a:xfrm>
          <a:prstGeom prst="roundRect">
            <a:avLst>
              <a:gd name="adj" fmla="val 36667"/>
            </a:avLst>
          </a:prstGeom>
          <a:solidFill>
            <a:srgbClr val="071229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9</a:t>
            </a:r>
            <a:endParaRPr kumimoji="0" lang="ar-SA" sz="60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3" name="10">
            <a:hlinkClick r:id="rId10" action="ppaction://hlinksldjump"/>
            <a:extLst>
              <a:ext uri="{FF2B5EF4-FFF2-40B4-BE49-F238E27FC236}">
                <a16:creationId xmlns:a16="http://schemas.microsoft.com/office/drawing/2014/main" id="{681B6541-3606-DE6C-60C1-1FB6F35195B7}"/>
              </a:ext>
            </a:extLst>
          </p:cNvPr>
          <p:cNvSpPr/>
          <p:nvPr/>
        </p:nvSpPr>
        <p:spPr>
          <a:xfrm>
            <a:off x="7076255" y="3014715"/>
            <a:ext cx="1374263" cy="1155291"/>
          </a:xfrm>
          <a:prstGeom prst="roundRect">
            <a:avLst>
              <a:gd name="adj" fmla="val 36667"/>
            </a:avLst>
          </a:prstGeom>
          <a:solidFill>
            <a:srgbClr val="071229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10</a:t>
            </a:r>
            <a:endParaRPr kumimoji="0" lang="ar-SA" sz="60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4" name="11">
            <a:hlinkClick r:id="rId11" action="ppaction://hlinksldjump"/>
            <a:extLst>
              <a:ext uri="{FF2B5EF4-FFF2-40B4-BE49-F238E27FC236}">
                <a16:creationId xmlns:a16="http://schemas.microsoft.com/office/drawing/2014/main" id="{E7CD664B-1132-4EDA-BD8B-A78F2242B2DE}"/>
              </a:ext>
            </a:extLst>
          </p:cNvPr>
          <p:cNvSpPr/>
          <p:nvPr/>
        </p:nvSpPr>
        <p:spPr>
          <a:xfrm>
            <a:off x="5408867" y="3014715"/>
            <a:ext cx="1374263" cy="1155291"/>
          </a:xfrm>
          <a:prstGeom prst="roundRect">
            <a:avLst>
              <a:gd name="adj" fmla="val 36667"/>
            </a:avLst>
          </a:prstGeom>
          <a:solidFill>
            <a:srgbClr val="071229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11</a:t>
            </a:r>
            <a:endParaRPr kumimoji="0" lang="ar-SA" sz="60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5" name="12">
            <a:hlinkClick r:id="rId12" action="ppaction://hlinksldjump"/>
            <a:extLst>
              <a:ext uri="{FF2B5EF4-FFF2-40B4-BE49-F238E27FC236}">
                <a16:creationId xmlns:a16="http://schemas.microsoft.com/office/drawing/2014/main" id="{FA4F30DA-7537-DACA-0719-494AE02D1927}"/>
              </a:ext>
            </a:extLst>
          </p:cNvPr>
          <p:cNvSpPr/>
          <p:nvPr/>
        </p:nvSpPr>
        <p:spPr>
          <a:xfrm>
            <a:off x="3756784" y="2975480"/>
            <a:ext cx="1374263" cy="1155291"/>
          </a:xfrm>
          <a:prstGeom prst="roundRect">
            <a:avLst>
              <a:gd name="adj" fmla="val 36667"/>
            </a:avLst>
          </a:prstGeom>
          <a:solidFill>
            <a:srgbClr val="071229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12</a:t>
            </a:r>
            <a:endParaRPr kumimoji="0" lang="ar-SA" sz="60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6" name="13">
            <a:hlinkClick r:id="rId13" action="ppaction://hlinksldjump"/>
            <a:extLst>
              <a:ext uri="{FF2B5EF4-FFF2-40B4-BE49-F238E27FC236}">
                <a16:creationId xmlns:a16="http://schemas.microsoft.com/office/drawing/2014/main" id="{A07467E7-CC10-6503-1A6E-DD6499D0FCBB}"/>
              </a:ext>
            </a:extLst>
          </p:cNvPr>
          <p:cNvSpPr/>
          <p:nvPr/>
        </p:nvSpPr>
        <p:spPr>
          <a:xfrm>
            <a:off x="2112969" y="2975482"/>
            <a:ext cx="1374263" cy="1155291"/>
          </a:xfrm>
          <a:prstGeom prst="roundRect">
            <a:avLst>
              <a:gd name="adj" fmla="val 36667"/>
            </a:avLst>
          </a:prstGeom>
          <a:solidFill>
            <a:srgbClr val="071229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13</a:t>
            </a:r>
            <a:endParaRPr kumimoji="0" lang="ar-SA" sz="60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7" name="14">
            <a:hlinkClick r:id="rId14" action="ppaction://hlinksldjump"/>
            <a:extLst>
              <a:ext uri="{FF2B5EF4-FFF2-40B4-BE49-F238E27FC236}">
                <a16:creationId xmlns:a16="http://schemas.microsoft.com/office/drawing/2014/main" id="{8144C248-9EDD-7F57-AFF1-24B9568C632D}"/>
              </a:ext>
            </a:extLst>
          </p:cNvPr>
          <p:cNvSpPr/>
          <p:nvPr/>
        </p:nvSpPr>
        <p:spPr>
          <a:xfrm>
            <a:off x="370624" y="3014715"/>
            <a:ext cx="1374263" cy="1155291"/>
          </a:xfrm>
          <a:prstGeom prst="roundRect">
            <a:avLst>
              <a:gd name="adj" fmla="val 36667"/>
            </a:avLst>
          </a:prstGeom>
          <a:solidFill>
            <a:srgbClr val="071229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14</a:t>
            </a:r>
            <a:endParaRPr kumimoji="0" lang="ar-SA" sz="60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8" name="16">
            <a:hlinkClick r:id="rId15" action="ppaction://hlinksldjump"/>
            <a:extLst>
              <a:ext uri="{FF2B5EF4-FFF2-40B4-BE49-F238E27FC236}">
                <a16:creationId xmlns:a16="http://schemas.microsoft.com/office/drawing/2014/main" id="{C89D1012-E9D5-61CA-A5B8-C2B49350179C}"/>
              </a:ext>
            </a:extLst>
          </p:cNvPr>
          <p:cNvSpPr/>
          <p:nvPr/>
        </p:nvSpPr>
        <p:spPr>
          <a:xfrm>
            <a:off x="8818599" y="4431785"/>
            <a:ext cx="1374263" cy="1155291"/>
          </a:xfrm>
          <a:prstGeom prst="roundRect">
            <a:avLst>
              <a:gd name="adj" fmla="val 36667"/>
            </a:avLst>
          </a:prstGeom>
          <a:solidFill>
            <a:srgbClr val="071229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16</a:t>
            </a:r>
            <a:endParaRPr kumimoji="0" lang="ar-SA" sz="60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9" name="17">
            <a:hlinkClick r:id="rId16" action="ppaction://hlinksldjump"/>
            <a:extLst>
              <a:ext uri="{FF2B5EF4-FFF2-40B4-BE49-F238E27FC236}">
                <a16:creationId xmlns:a16="http://schemas.microsoft.com/office/drawing/2014/main" id="{78EE0989-78C2-F290-BCD4-149B9C16185F}"/>
              </a:ext>
            </a:extLst>
          </p:cNvPr>
          <p:cNvSpPr/>
          <p:nvPr/>
        </p:nvSpPr>
        <p:spPr>
          <a:xfrm>
            <a:off x="7076255" y="4431786"/>
            <a:ext cx="1374263" cy="1155291"/>
          </a:xfrm>
          <a:prstGeom prst="roundRect">
            <a:avLst>
              <a:gd name="adj" fmla="val 36667"/>
            </a:avLst>
          </a:prstGeom>
          <a:solidFill>
            <a:srgbClr val="071229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17</a:t>
            </a:r>
            <a:endParaRPr kumimoji="0" lang="ar-SA" sz="60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0" name="18">
            <a:hlinkClick r:id="rId17" action="ppaction://hlinksldjump"/>
            <a:extLst>
              <a:ext uri="{FF2B5EF4-FFF2-40B4-BE49-F238E27FC236}">
                <a16:creationId xmlns:a16="http://schemas.microsoft.com/office/drawing/2014/main" id="{8192CCD5-E25B-A2E9-BAEF-6BF3469489F2}"/>
              </a:ext>
            </a:extLst>
          </p:cNvPr>
          <p:cNvSpPr/>
          <p:nvPr/>
        </p:nvSpPr>
        <p:spPr>
          <a:xfrm>
            <a:off x="5408867" y="4431784"/>
            <a:ext cx="1374263" cy="1155291"/>
          </a:xfrm>
          <a:prstGeom prst="roundRect">
            <a:avLst>
              <a:gd name="adj" fmla="val 36667"/>
            </a:avLst>
          </a:prstGeom>
          <a:solidFill>
            <a:srgbClr val="071229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18</a:t>
            </a:r>
            <a:endParaRPr kumimoji="0" lang="ar-SA" sz="60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1" name="19">
            <a:hlinkClick r:id="rId18" action="ppaction://hlinksldjump"/>
            <a:extLst>
              <a:ext uri="{FF2B5EF4-FFF2-40B4-BE49-F238E27FC236}">
                <a16:creationId xmlns:a16="http://schemas.microsoft.com/office/drawing/2014/main" id="{689E2824-97AD-891D-6B41-3C9CDBE718C5}"/>
              </a:ext>
            </a:extLst>
          </p:cNvPr>
          <p:cNvSpPr/>
          <p:nvPr/>
        </p:nvSpPr>
        <p:spPr>
          <a:xfrm>
            <a:off x="3756784" y="4431784"/>
            <a:ext cx="1374263" cy="1155291"/>
          </a:xfrm>
          <a:prstGeom prst="roundRect">
            <a:avLst>
              <a:gd name="adj" fmla="val 36667"/>
            </a:avLst>
          </a:prstGeom>
          <a:solidFill>
            <a:srgbClr val="071229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19</a:t>
            </a:r>
            <a:endParaRPr kumimoji="0" lang="ar-SA" sz="60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2" name="20">
            <a:hlinkClick r:id="rId19" action="ppaction://hlinksldjump"/>
            <a:extLst>
              <a:ext uri="{FF2B5EF4-FFF2-40B4-BE49-F238E27FC236}">
                <a16:creationId xmlns:a16="http://schemas.microsoft.com/office/drawing/2014/main" id="{D0CBCEE2-1D5A-EC19-166F-EFA61E3A3519}"/>
              </a:ext>
            </a:extLst>
          </p:cNvPr>
          <p:cNvSpPr/>
          <p:nvPr/>
        </p:nvSpPr>
        <p:spPr>
          <a:xfrm>
            <a:off x="2112969" y="4447567"/>
            <a:ext cx="1374263" cy="1155291"/>
          </a:xfrm>
          <a:prstGeom prst="roundRect">
            <a:avLst>
              <a:gd name="adj" fmla="val 36667"/>
            </a:avLst>
          </a:prstGeom>
          <a:solidFill>
            <a:srgbClr val="071229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20</a:t>
            </a:r>
            <a:endParaRPr kumimoji="0" lang="ar-SA" sz="60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3" name="القائمة">
            <a:hlinkClick r:id="rId20" action="ppaction://hlinksldjump"/>
            <a:extLst>
              <a:ext uri="{FF2B5EF4-FFF2-40B4-BE49-F238E27FC236}">
                <a16:creationId xmlns:a16="http://schemas.microsoft.com/office/drawing/2014/main" id="{4A542316-052B-82B0-DE84-BEE4B7D3E45E}"/>
              </a:ext>
            </a:extLst>
          </p:cNvPr>
          <p:cNvSpPr/>
          <p:nvPr/>
        </p:nvSpPr>
        <p:spPr>
          <a:xfrm>
            <a:off x="155579" y="5683767"/>
            <a:ext cx="2384421" cy="995309"/>
          </a:xfrm>
          <a:prstGeom prst="roundRect">
            <a:avLst>
              <a:gd name="adj" fmla="val 36667"/>
            </a:avLst>
          </a:prstGeom>
          <a:solidFill>
            <a:schemeClr val="accent3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sz="4400" b="1" i="0" u="none" strike="noStrike" kern="1200" cap="none" spc="0" normalizeH="0" baseline="0" noProof="0">
                <a:ln>
                  <a:noFill/>
                </a:ln>
                <a:solidFill>
                  <a:srgbClr val="B0151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القائمة</a:t>
            </a:r>
          </a:p>
        </p:txBody>
      </p:sp>
      <p:sp>
        <p:nvSpPr>
          <p:cNvPr id="9" name="1">
            <a:hlinkClick r:id="rId21" action="ppaction://hlinksldjump"/>
            <a:extLst>
              <a:ext uri="{FF2B5EF4-FFF2-40B4-BE49-F238E27FC236}">
                <a16:creationId xmlns:a16="http://schemas.microsoft.com/office/drawing/2014/main" id="{B78D6FCA-3735-91AB-C2D9-711B303536F9}"/>
              </a:ext>
            </a:extLst>
          </p:cNvPr>
          <p:cNvSpPr/>
          <p:nvPr/>
        </p:nvSpPr>
        <p:spPr>
          <a:xfrm>
            <a:off x="10447110" y="1519172"/>
            <a:ext cx="1374263" cy="1155291"/>
          </a:xfrm>
          <a:prstGeom prst="roundRect">
            <a:avLst>
              <a:gd name="adj" fmla="val 36667"/>
            </a:avLst>
          </a:prstGeom>
          <a:solidFill>
            <a:srgbClr val="071229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</a:t>
            </a:r>
            <a:endParaRPr kumimoji="0" lang="ar-SA" sz="60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2">
            <a:hlinkClick r:id="rId22" action="ppaction://hlinksldjump"/>
            <a:extLst>
              <a:ext uri="{FF2B5EF4-FFF2-40B4-BE49-F238E27FC236}">
                <a16:creationId xmlns:a16="http://schemas.microsoft.com/office/drawing/2014/main" id="{D7CAA3FA-CAF5-98CE-3AEF-E4EF97A71A79}"/>
              </a:ext>
            </a:extLst>
          </p:cNvPr>
          <p:cNvSpPr/>
          <p:nvPr/>
        </p:nvSpPr>
        <p:spPr>
          <a:xfrm>
            <a:off x="8796606" y="1545555"/>
            <a:ext cx="1374263" cy="1155291"/>
          </a:xfrm>
          <a:prstGeom prst="roundRect">
            <a:avLst>
              <a:gd name="adj" fmla="val 36667"/>
            </a:avLst>
          </a:prstGeom>
          <a:solidFill>
            <a:srgbClr val="071229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</a:t>
            </a:r>
            <a:endParaRPr kumimoji="0" lang="ar-SA" sz="60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مربع نص 1">
            <a:extLst>
              <a:ext uri="{FF2B5EF4-FFF2-40B4-BE49-F238E27FC236}">
                <a16:creationId xmlns:a16="http://schemas.microsoft.com/office/drawing/2014/main" id="{12C50F5E-8FF2-8F8E-79E5-375C51E2DA70}"/>
              </a:ext>
            </a:extLst>
          </p:cNvPr>
          <p:cNvSpPr txBox="1"/>
          <p:nvPr/>
        </p:nvSpPr>
        <p:spPr>
          <a:xfrm>
            <a:off x="4033158" y="6488668"/>
            <a:ext cx="6128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latin typeface="Yu Mincho Light" panose="02020300000000000000" pitchFamily="18" charset="-128"/>
                <a:ea typeface="Yu Mincho Light" panose="02020300000000000000" pitchFamily="18" charset="-128"/>
              </a:rPr>
              <a:t>2024 </a:t>
            </a:r>
            <a:r>
              <a:rPr lang="ar-SA">
                <a:latin typeface="Yu Mincho Light" panose="02020300000000000000" pitchFamily="18" charset="-128"/>
                <a:ea typeface="Yu Mincho Light" panose="02020300000000000000" pitchFamily="18" charset="-128"/>
              </a:rPr>
              <a:t>   جميع الحقوق محفوظة لمتجر صندوق المسابقات© </a:t>
            </a:r>
            <a:r>
              <a:rPr lang="en-US">
                <a:latin typeface="Yu Mincho Light" panose="02020300000000000000" pitchFamily="18" charset="-128"/>
                <a:ea typeface="Yu Mincho Light" panose="02020300000000000000" pitchFamily="18" charset="-128"/>
              </a:rPr>
              <a:t> </a:t>
            </a:r>
            <a:endParaRPr lang="ar-SA"/>
          </a:p>
        </p:txBody>
      </p:sp>
      <p:pic>
        <p:nvPicPr>
          <p:cNvPr id="4" name="صورة 3">
            <a:extLst>
              <a:ext uri="{FF2B5EF4-FFF2-40B4-BE49-F238E27FC236}">
                <a16:creationId xmlns:a16="http://schemas.microsoft.com/office/drawing/2014/main" id="{FB81A99E-534F-1779-9AAD-EF62ECD0811D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8848" y="-435990"/>
            <a:ext cx="2063595" cy="2063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760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5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1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7" dur="1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8" dur="1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9" dur="1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5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4" dur="1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15" dur="1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16" dur="1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17" dur="1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5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2" dur="1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23" dur="1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24" dur="1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25" dur="1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5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0" dur="1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31" dur="1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32" dur="1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33" dur="1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seq concurrent="1" nextAc="seek">
              <p:cTn id="34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5" fill="hold">
                      <p:stCondLst>
                        <p:cond delay="0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5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8" dur="1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39" dur="1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40" dur="1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41" dur="1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seq concurrent="1" nextAc="seek">
              <p:cTn id="42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3" fill="hold">
                      <p:stCondLst>
                        <p:cond delay="0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5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46" dur="1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47" dur="1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48" dur="1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49" dur="1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seq concurrent="1" nextAc="seek">
              <p:cTn id="50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1" fill="hold">
                      <p:stCondLst>
                        <p:cond delay="0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5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54" dur="1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55" dur="1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56" dur="1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57" dur="1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seq concurrent="1" nextAc="seek">
              <p:cTn id="58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9" fill="hold">
                      <p:stCondLst>
                        <p:cond delay="0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5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2" dur="1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63" dur="1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64" dur="1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65" dur="1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  <p:seq concurrent="1" nextAc="seek">
              <p:cTn id="66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7" fill="hold">
                      <p:stCondLst>
                        <p:cond delay="0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5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70" dur="1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71" dur="1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72" dur="1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73" dur="1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  <p:seq concurrent="1" nextAc="seek">
              <p:cTn id="74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5" fill="hold">
                      <p:stCondLst>
                        <p:cond delay="0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5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78" dur="1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79" dur="1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80" dur="1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81" dur="1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  <p:seq concurrent="1" nextAc="seek">
              <p:cTn id="82" restart="whenNotActive" fill="hold" evtFilter="cancelBubble" nodeType="interactiveSeq">
                <p:stCondLst>
                  <p:cond evt="onClick" delay="0">
                    <p:tgtEl>
                      <p:spTgt spid="2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3" fill="hold">
                      <p:stCondLst>
                        <p:cond delay="0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5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86" dur="1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87" dur="1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88" dur="1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89" dur="1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"/>
                  </p:tgtEl>
                </p:cond>
              </p:nextCondLst>
            </p:seq>
            <p:seq concurrent="1" nextAc="seek">
              <p:cTn id="90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1" fill="hold">
                      <p:stCondLst>
                        <p:cond delay="0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5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94" dur="1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95" dur="1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96" dur="1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97" dur="1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seq concurrent="1" nextAc="seek">
              <p:cTn id="98" restart="whenNotActive" fill="hold" evtFilter="cancelBubble" nodeType="interactiveSeq">
                <p:stCondLst>
                  <p:cond evt="onClick" delay="0">
                    <p:tgtEl>
                      <p:spTgt spid="2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9" fill="hold">
                      <p:stCondLst>
                        <p:cond delay="0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5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02" dur="1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103" dur="1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104" dur="1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105" dur="1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"/>
                  </p:tgtEl>
                </p:cond>
              </p:nextCondLst>
            </p:seq>
            <p:seq concurrent="1" nextAc="seek">
              <p:cTn id="106" restart="whenNotActive" fill="hold" evtFilter="cancelBubble" nodeType="interactiveSeq">
                <p:stCondLst>
                  <p:cond evt="onClick" delay="0">
                    <p:tgtEl>
                      <p:spTgt spid="2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7" fill="hold">
                      <p:stCondLst>
                        <p:cond delay="0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5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10" dur="1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111" dur="1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112" dur="1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113" dur="1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7"/>
                  </p:tgtEl>
                </p:cond>
              </p:nextCondLst>
            </p:seq>
            <p:seq concurrent="1" nextAc="seek">
              <p:cTn id="114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5" fill="hold">
                      <p:stCondLst>
                        <p:cond delay="0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5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18" dur="1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119" dur="1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120" dur="1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121" dur="1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  <p:seq concurrent="1" nextAc="seek">
              <p:cTn id="122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3" fill="hold">
                      <p:stCondLst>
                        <p:cond delay="0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5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26" dur="1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127" dur="1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128" dur="1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129" dur="1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seq concurrent="1" nextAc="seek">
              <p:cTn id="130" restart="whenNotActive" fill="hold" evtFilter="cancelBubble" nodeType="interactiveSeq">
                <p:stCondLst>
                  <p:cond evt="onClick" delay="0">
                    <p:tgtEl>
                      <p:spTgt spid="2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1" fill="hold">
                      <p:stCondLst>
                        <p:cond delay="0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25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34" dur="1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135" dur="1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136" dur="1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137" dur="1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9"/>
                  </p:tgtEl>
                </p:cond>
              </p:nextCondLst>
            </p:seq>
            <p:seq concurrent="1" nextAc="seek">
              <p:cTn id="138" restart="whenNotActive" fill="hold" evtFilter="cancelBubble" nodeType="interactiveSeq">
                <p:stCondLst>
                  <p:cond evt="onClick" delay="0">
                    <p:tgtEl>
                      <p:spTgt spid="3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9" fill="hold">
                      <p:stCondLst>
                        <p:cond delay="0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25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42" dur="1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143" dur="1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144" dur="1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145" dur="1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0"/>
                  </p:tgtEl>
                </p:cond>
              </p:nextCondLst>
            </p:seq>
            <p:seq concurrent="1" nextAc="seek">
              <p:cTn id="146" restart="whenNotActive" fill="hold" evtFilter="cancelBubble" nodeType="interactiveSeq">
                <p:stCondLst>
                  <p:cond evt="onClick" delay="0">
                    <p:tgtEl>
                      <p:spTgt spid="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7" fill="hold">
                      <p:stCondLst>
                        <p:cond delay="0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25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50" dur="1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151" dur="1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152" dur="1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153" dur="1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"/>
                  </p:tgtEl>
                </p:cond>
              </p:nextCondLst>
            </p:seq>
            <p:seq concurrent="1" nextAc="seek">
              <p:cTn id="154" restart="whenNotActive" fill="hold" evtFilter="cancelBubble" nodeType="interactiveSeq">
                <p:stCondLst>
                  <p:cond evt="onClick" delay="0">
                    <p:tgtEl>
                      <p:spTgt spid="3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5" fill="hold">
                      <p:stCondLst>
                        <p:cond delay="0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25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58" dur="1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159" dur="1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160" dur="1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161" dur="1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2"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9" grpId="0" animBg="1"/>
      <p:bldP spid="10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pct40">
          <a:fgClr>
            <a:schemeClr val="bg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840249E-000F-4FC9-9075-7E562325A7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القائمة">
            <a:hlinkClick r:id="rId4" action="ppaction://hlinksldjump"/>
            <a:extLst>
              <a:ext uri="{FF2B5EF4-FFF2-40B4-BE49-F238E27FC236}">
                <a16:creationId xmlns:a16="http://schemas.microsoft.com/office/drawing/2014/main" id="{BB6EC827-3374-EE69-DEFD-DB7EC47CD6B9}"/>
              </a:ext>
            </a:extLst>
          </p:cNvPr>
          <p:cNvSpPr/>
          <p:nvPr/>
        </p:nvSpPr>
        <p:spPr>
          <a:xfrm>
            <a:off x="175245" y="6125497"/>
            <a:ext cx="1732214" cy="602740"/>
          </a:xfrm>
          <a:prstGeom prst="roundRect">
            <a:avLst>
              <a:gd name="adj" fmla="val 36667"/>
            </a:avLst>
          </a:prstGeom>
          <a:solidFill>
            <a:schemeClr val="accent3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200" b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القائمة</a:t>
            </a:r>
          </a:p>
        </p:txBody>
      </p:sp>
      <p:sp>
        <p:nvSpPr>
          <p:cNvPr id="10" name="الجواب الخاطئ 4">
            <a:extLst>
              <a:ext uri="{FF2B5EF4-FFF2-40B4-BE49-F238E27FC236}">
                <a16:creationId xmlns:a16="http://schemas.microsoft.com/office/drawing/2014/main" id="{5DCEE0AF-6FF8-96A6-F7AF-F08128CAC2BD}"/>
              </a:ext>
            </a:extLst>
          </p:cNvPr>
          <p:cNvSpPr/>
          <p:nvPr/>
        </p:nvSpPr>
        <p:spPr>
          <a:xfrm>
            <a:off x="6497916" y="2939628"/>
            <a:ext cx="5341858" cy="1335530"/>
          </a:xfrm>
          <a:prstGeom prst="roundRect">
            <a:avLst>
              <a:gd name="adj" fmla="val 8793"/>
            </a:avLst>
          </a:prstGeom>
          <a:solidFill>
            <a:srgbClr val="071229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1- ثلاث سنوات</a:t>
            </a:r>
          </a:p>
        </p:txBody>
      </p:sp>
      <p:sp>
        <p:nvSpPr>
          <p:cNvPr id="35" name="الجواب الخاطئ 3">
            <a:extLst>
              <a:ext uri="{FF2B5EF4-FFF2-40B4-BE49-F238E27FC236}">
                <a16:creationId xmlns:a16="http://schemas.microsoft.com/office/drawing/2014/main" id="{5929ACFE-86B6-6C81-E760-20D19A7A2178}"/>
              </a:ext>
            </a:extLst>
          </p:cNvPr>
          <p:cNvSpPr/>
          <p:nvPr/>
        </p:nvSpPr>
        <p:spPr>
          <a:xfrm>
            <a:off x="352226" y="4532562"/>
            <a:ext cx="5341858" cy="1335530"/>
          </a:xfrm>
          <a:prstGeom prst="roundRect">
            <a:avLst>
              <a:gd name="adj" fmla="val 8793"/>
            </a:avLst>
          </a:prstGeom>
          <a:solidFill>
            <a:srgbClr val="071229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3- ست سنوات</a:t>
            </a:r>
          </a:p>
        </p:txBody>
      </p:sp>
      <p:sp>
        <p:nvSpPr>
          <p:cNvPr id="12" name="الجواب الخاطئ 2">
            <a:extLst>
              <a:ext uri="{FF2B5EF4-FFF2-40B4-BE49-F238E27FC236}">
                <a16:creationId xmlns:a16="http://schemas.microsoft.com/office/drawing/2014/main" id="{D6982465-FC6D-B97F-2434-835E5FB0105C}"/>
              </a:ext>
            </a:extLst>
          </p:cNvPr>
          <p:cNvSpPr/>
          <p:nvPr/>
        </p:nvSpPr>
        <p:spPr>
          <a:xfrm>
            <a:off x="352226" y="2939628"/>
            <a:ext cx="5341858" cy="1335530"/>
          </a:xfrm>
          <a:prstGeom prst="roundRect">
            <a:avLst>
              <a:gd name="adj" fmla="val 8793"/>
            </a:avLst>
          </a:prstGeom>
          <a:solidFill>
            <a:srgbClr val="071229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2- أربع سنوات</a:t>
            </a:r>
          </a:p>
        </p:txBody>
      </p:sp>
      <p:sp>
        <p:nvSpPr>
          <p:cNvPr id="34" name="الجواب الصحيح">
            <a:extLst>
              <a:ext uri="{FF2B5EF4-FFF2-40B4-BE49-F238E27FC236}">
                <a16:creationId xmlns:a16="http://schemas.microsoft.com/office/drawing/2014/main" id="{E73C28EE-FC16-C34C-9BC1-E6984F735472}"/>
              </a:ext>
            </a:extLst>
          </p:cNvPr>
          <p:cNvSpPr/>
          <p:nvPr/>
        </p:nvSpPr>
        <p:spPr>
          <a:xfrm>
            <a:off x="6497916" y="4532562"/>
            <a:ext cx="5341858" cy="1335530"/>
          </a:xfrm>
          <a:prstGeom prst="roundRect">
            <a:avLst>
              <a:gd name="adj" fmla="val 8793"/>
            </a:avLst>
          </a:prstGeom>
          <a:solidFill>
            <a:srgbClr val="071229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4-  خمس سنوات</a:t>
            </a:r>
          </a:p>
        </p:txBody>
      </p:sp>
      <p:sp>
        <p:nvSpPr>
          <p:cNvPr id="20" name="السؤال">
            <a:extLst>
              <a:ext uri="{FF2B5EF4-FFF2-40B4-BE49-F238E27FC236}">
                <a16:creationId xmlns:a16="http://schemas.microsoft.com/office/drawing/2014/main" id="{DD8637D5-B037-F558-99C1-FA322795CB5B}"/>
              </a:ext>
            </a:extLst>
          </p:cNvPr>
          <p:cNvSpPr/>
          <p:nvPr/>
        </p:nvSpPr>
        <p:spPr>
          <a:xfrm>
            <a:off x="635042" y="1100054"/>
            <a:ext cx="10921916" cy="1523068"/>
          </a:xfrm>
          <a:prstGeom prst="roundRect">
            <a:avLst>
              <a:gd name="adj" fmla="val 36667"/>
            </a:avLst>
          </a:prstGeom>
          <a:solidFill>
            <a:schemeClr val="tx2">
              <a:lumMod val="10000"/>
            </a:schemeClr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كم كان عمر النبي محمد صلى الله عليه وسلم </a:t>
            </a:r>
          </a:p>
          <a:p>
            <a:pPr algn="ctr"/>
            <a:r>
              <a:rPr lang="ar-SA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عندما توفيت أمه ؟</a:t>
            </a:r>
          </a:p>
        </p:txBody>
      </p:sp>
      <p:sp>
        <p:nvSpPr>
          <p:cNvPr id="3" name="سؤال ثقافي 1">
            <a:extLst>
              <a:ext uri="{FF2B5EF4-FFF2-40B4-BE49-F238E27FC236}">
                <a16:creationId xmlns:a16="http://schemas.microsoft.com/office/drawing/2014/main" id="{80D0BE42-EA73-A73D-8E2C-032BCC32D473}"/>
              </a:ext>
            </a:extLst>
          </p:cNvPr>
          <p:cNvSpPr/>
          <p:nvPr/>
        </p:nvSpPr>
        <p:spPr>
          <a:xfrm>
            <a:off x="8760542" y="115630"/>
            <a:ext cx="3325394" cy="710279"/>
          </a:xfrm>
          <a:prstGeom prst="roundRect">
            <a:avLst>
              <a:gd name="adj" fmla="val 36667"/>
            </a:avLst>
          </a:prstGeom>
          <a:solidFill>
            <a:srgbClr val="481C35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4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سؤال ديني:</a:t>
            </a:r>
          </a:p>
        </p:txBody>
      </p:sp>
      <p:pic>
        <p:nvPicPr>
          <p:cNvPr id="2" name="وسائط1">
            <a:hlinkClick r:id="" action="ppaction://media"/>
            <a:extLst>
              <a:ext uri="{FF2B5EF4-FFF2-40B4-BE49-F238E27FC236}">
                <a16:creationId xmlns:a16="http://schemas.microsoft.com/office/drawing/2014/main" id="{E48C6B9F-64A5-DCA2-9E02-641621FEBEA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30832" t="16879" r="30460" b="11581"/>
          <a:stretch>
            <a:fillRect/>
          </a:stretch>
        </p:blipFill>
        <p:spPr>
          <a:xfrm>
            <a:off x="66662" y="0"/>
            <a:ext cx="1075174" cy="1089598"/>
          </a:xfrm>
          <a:prstGeom prst="ellipse">
            <a:avLst/>
          </a:prstGeom>
        </p:spPr>
      </p:pic>
      <p:sp>
        <p:nvSpPr>
          <p:cNvPr id="4" name="مربع نص 3">
            <a:extLst>
              <a:ext uri="{FF2B5EF4-FFF2-40B4-BE49-F238E27FC236}">
                <a16:creationId xmlns:a16="http://schemas.microsoft.com/office/drawing/2014/main" id="{2B4EE57A-4134-7E3B-C304-FB9671E7259E}"/>
              </a:ext>
            </a:extLst>
          </p:cNvPr>
          <p:cNvSpPr txBox="1"/>
          <p:nvPr/>
        </p:nvSpPr>
        <p:spPr>
          <a:xfrm>
            <a:off x="4033158" y="6488668"/>
            <a:ext cx="6128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latin typeface="Yu Mincho Light" panose="02020300000000000000" pitchFamily="18" charset="-128"/>
                <a:ea typeface="Yu Mincho Light" panose="02020300000000000000" pitchFamily="18" charset="-128"/>
              </a:rPr>
              <a:t>2024 </a:t>
            </a:r>
            <a:r>
              <a:rPr lang="ar-SA">
                <a:latin typeface="Yu Mincho Light" panose="02020300000000000000" pitchFamily="18" charset="-128"/>
                <a:ea typeface="Yu Mincho Light" panose="02020300000000000000" pitchFamily="18" charset="-128"/>
              </a:rPr>
              <a:t>   جميع الحقوق محفوظة لمتجر صندوق المسابقات© </a:t>
            </a:r>
            <a:r>
              <a:rPr lang="en-US">
                <a:latin typeface="Yu Mincho Light" panose="02020300000000000000" pitchFamily="18" charset="-128"/>
                <a:ea typeface="Yu Mincho Light" panose="02020300000000000000" pitchFamily="18" charset="-128"/>
              </a:rPr>
              <a:t> </a:t>
            </a:r>
            <a:endParaRPr lang="ar-SA"/>
          </a:p>
        </p:txBody>
      </p:sp>
      <p:pic>
        <p:nvPicPr>
          <p:cNvPr id="5" name="صورة 4">
            <a:extLst>
              <a:ext uri="{FF2B5EF4-FFF2-40B4-BE49-F238E27FC236}">
                <a16:creationId xmlns:a16="http://schemas.microsoft.com/office/drawing/2014/main" id="{DDFD6751-EE59-CF1F-8D63-46E69B746C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65380" y="5616589"/>
            <a:ext cx="1620556" cy="1620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974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55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8552"/>
                            </p:stCondLst>
                            <p:childTnLst>
                              <p:par>
                                <p:cTn id="8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6600"/>
                                      </p:to>
                                    </p:animClr>
                                    <p:set>
                                      <p:cBhvr>
                                        <p:cTn id="1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421616"/>
                                      </p:to>
                                    </p:animClr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421616"/>
                                      </p:to>
                                    </p:animClr>
                                    <p:set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421616"/>
                                      </p:to>
                                    </p:animClr>
                                    <p:set>
                                      <p:cBhvr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4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pct40">
          <a:fgClr>
            <a:schemeClr val="bg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840249E-000F-4FC9-9075-7E562325A7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القائمة">
            <a:hlinkClick r:id="rId4" action="ppaction://hlinksldjump"/>
            <a:extLst>
              <a:ext uri="{FF2B5EF4-FFF2-40B4-BE49-F238E27FC236}">
                <a16:creationId xmlns:a16="http://schemas.microsoft.com/office/drawing/2014/main" id="{BB6EC827-3374-EE69-DEFD-DB7EC47CD6B9}"/>
              </a:ext>
            </a:extLst>
          </p:cNvPr>
          <p:cNvSpPr/>
          <p:nvPr/>
        </p:nvSpPr>
        <p:spPr>
          <a:xfrm>
            <a:off x="175245" y="6125497"/>
            <a:ext cx="1732214" cy="602740"/>
          </a:xfrm>
          <a:prstGeom prst="roundRect">
            <a:avLst>
              <a:gd name="adj" fmla="val 36667"/>
            </a:avLst>
          </a:prstGeom>
          <a:solidFill>
            <a:schemeClr val="accent3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200" b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القائمة</a:t>
            </a:r>
          </a:p>
        </p:txBody>
      </p:sp>
      <p:sp>
        <p:nvSpPr>
          <p:cNvPr id="10" name="الجواب الخاطئ 4">
            <a:extLst>
              <a:ext uri="{FF2B5EF4-FFF2-40B4-BE49-F238E27FC236}">
                <a16:creationId xmlns:a16="http://schemas.microsoft.com/office/drawing/2014/main" id="{5DCEE0AF-6FF8-96A6-F7AF-F08128CAC2BD}"/>
              </a:ext>
            </a:extLst>
          </p:cNvPr>
          <p:cNvSpPr/>
          <p:nvPr/>
        </p:nvSpPr>
        <p:spPr>
          <a:xfrm>
            <a:off x="352226" y="4532562"/>
            <a:ext cx="5341858" cy="1335530"/>
          </a:xfrm>
          <a:prstGeom prst="roundRect">
            <a:avLst>
              <a:gd name="adj" fmla="val 8793"/>
            </a:avLst>
          </a:prstGeom>
          <a:solidFill>
            <a:srgbClr val="071229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4- سورة البلد</a:t>
            </a:r>
          </a:p>
        </p:txBody>
      </p:sp>
      <p:sp>
        <p:nvSpPr>
          <p:cNvPr id="35" name="الجواب الخاطئ 3">
            <a:extLst>
              <a:ext uri="{FF2B5EF4-FFF2-40B4-BE49-F238E27FC236}">
                <a16:creationId xmlns:a16="http://schemas.microsoft.com/office/drawing/2014/main" id="{5929ACFE-86B6-6C81-E760-20D19A7A2178}"/>
              </a:ext>
            </a:extLst>
          </p:cNvPr>
          <p:cNvSpPr/>
          <p:nvPr/>
        </p:nvSpPr>
        <p:spPr>
          <a:xfrm>
            <a:off x="6497916" y="4532562"/>
            <a:ext cx="5341858" cy="1335530"/>
          </a:xfrm>
          <a:prstGeom prst="roundRect">
            <a:avLst>
              <a:gd name="adj" fmla="val 8793"/>
            </a:avLst>
          </a:prstGeom>
          <a:solidFill>
            <a:srgbClr val="071229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3- سورة الأعلى</a:t>
            </a:r>
          </a:p>
        </p:txBody>
      </p:sp>
      <p:sp>
        <p:nvSpPr>
          <p:cNvPr id="12" name="الجواب الخاطئ 2">
            <a:extLst>
              <a:ext uri="{FF2B5EF4-FFF2-40B4-BE49-F238E27FC236}">
                <a16:creationId xmlns:a16="http://schemas.microsoft.com/office/drawing/2014/main" id="{D6982465-FC6D-B97F-2434-835E5FB0105C}"/>
              </a:ext>
            </a:extLst>
          </p:cNvPr>
          <p:cNvSpPr/>
          <p:nvPr/>
        </p:nvSpPr>
        <p:spPr>
          <a:xfrm>
            <a:off x="352226" y="2939628"/>
            <a:ext cx="5341858" cy="1335530"/>
          </a:xfrm>
          <a:prstGeom prst="roundRect">
            <a:avLst>
              <a:gd name="adj" fmla="val 8793"/>
            </a:avLst>
          </a:prstGeom>
          <a:solidFill>
            <a:srgbClr val="071229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2- سورة الفجر</a:t>
            </a:r>
          </a:p>
        </p:txBody>
      </p:sp>
      <p:sp>
        <p:nvSpPr>
          <p:cNvPr id="34" name="الجواب الصحيح">
            <a:extLst>
              <a:ext uri="{FF2B5EF4-FFF2-40B4-BE49-F238E27FC236}">
                <a16:creationId xmlns:a16="http://schemas.microsoft.com/office/drawing/2014/main" id="{E73C28EE-FC16-C34C-9BC1-E6984F735472}"/>
              </a:ext>
            </a:extLst>
          </p:cNvPr>
          <p:cNvSpPr/>
          <p:nvPr/>
        </p:nvSpPr>
        <p:spPr>
          <a:xfrm>
            <a:off x="6497916" y="2939628"/>
            <a:ext cx="5341858" cy="1335530"/>
          </a:xfrm>
          <a:prstGeom prst="roundRect">
            <a:avLst>
              <a:gd name="adj" fmla="val 8793"/>
            </a:avLst>
          </a:prstGeom>
          <a:solidFill>
            <a:srgbClr val="071229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1- سورة القدر</a:t>
            </a:r>
          </a:p>
        </p:txBody>
      </p:sp>
      <p:sp>
        <p:nvSpPr>
          <p:cNvPr id="20" name="السؤال">
            <a:extLst>
              <a:ext uri="{FF2B5EF4-FFF2-40B4-BE49-F238E27FC236}">
                <a16:creationId xmlns:a16="http://schemas.microsoft.com/office/drawing/2014/main" id="{DD8637D5-B037-F558-99C1-FA322795CB5B}"/>
              </a:ext>
            </a:extLst>
          </p:cNvPr>
          <p:cNvSpPr/>
          <p:nvPr/>
        </p:nvSpPr>
        <p:spPr>
          <a:xfrm>
            <a:off x="635042" y="1100054"/>
            <a:ext cx="10921916" cy="1523068"/>
          </a:xfrm>
          <a:prstGeom prst="roundRect">
            <a:avLst>
              <a:gd name="adj" fmla="val 36667"/>
            </a:avLst>
          </a:prstGeom>
          <a:solidFill>
            <a:schemeClr val="tx2">
              <a:lumMod val="10000"/>
            </a:schemeClr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ما السورة التي ختمت باسم وقت من أوقات الصلاة ؟</a:t>
            </a:r>
          </a:p>
        </p:txBody>
      </p:sp>
      <p:sp>
        <p:nvSpPr>
          <p:cNvPr id="3" name="سؤال ثقافي 1">
            <a:extLst>
              <a:ext uri="{FF2B5EF4-FFF2-40B4-BE49-F238E27FC236}">
                <a16:creationId xmlns:a16="http://schemas.microsoft.com/office/drawing/2014/main" id="{80D0BE42-EA73-A73D-8E2C-032BCC32D473}"/>
              </a:ext>
            </a:extLst>
          </p:cNvPr>
          <p:cNvSpPr/>
          <p:nvPr/>
        </p:nvSpPr>
        <p:spPr>
          <a:xfrm>
            <a:off x="8760542" y="115630"/>
            <a:ext cx="3325394" cy="710279"/>
          </a:xfrm>
          <a:prstGeom prst="roundRect">
            <a:avLst>
              <a:gd name="adj" fmla="val 36667"/>
            </a:avLst>
          </a:prstGeom>
          <a:solidFill>
            <a:srgbClr val="481C35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4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سؤال ديني:</a:t>
            </a:r>
          </a:p>
        </p:txBody>
      </p:sp>
      <p:pic>
        <p:nvPicPr>
          <p:cNvPr id="2" name="وسائط1">
            <a:hlinkClick r:id="" action="ppaction://media"/>
            <a:extLst>
              <a:ext uri="{FF2B5EF4-FFF2-40B4-BE49-F238E27FC236}">
                <a16:creationId xmlns:a16="http://schemas.microsoft.com/office/drawing/2014/main" id="{E48C6B9F-64A5-DCA2-9E02-641621FEBEA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30832" t="16879" r="30460" b="11581"/>
          <a:stretch>
            <a:fillRect/>
          </a:stretch>
        </p:blipFill>
        <p:spPr>
          <a:xfrm>
            <a:off x="66662" y="0"/>
            <a:ext cx="1075174" cy="1089598"/>
          </a:xfrm>
          <a:prstGeom prst="ellipse">
            <a:avLst/>
          </a:prstGeom>
        </p:spPr>
      </p:pic>
      <p:sp>
        <p:nvSpPr>
          <p:cNvPr id="4" name="مربع نص 3">
            <a:extLst>
              <a:ext uri="{FF2B5EF4-FFF2-40B4-BE49-F238E27FC236}">
                <a16:creationId xmlns:a16="http://schemas.microsoft.com/office/drawing/2014/main" id="{5268B57C-1A79-8043-A997-BBC2349E2489}"/>
              </a:ext>
            </a:extLst>
          </p:cNvPr>
          <p:cNvSpPr txBox="1"/>
          <p:nvPr/>
        </p:nvSpPr>
        <p:spPr>
          <a:xfrm>
            <a:off x="4033158" y="6488668"/>
            <a:ext cx="6128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latin typeface="Yu Mincho Light" panose="02020300000000000000" pitchFamily="18" charset="-128"/>
                <a:ea typeface="Yu Mincho Light" panose="02020300000000000000" pitchFamily="18" charset="-128"/>
              </a:rPr>
              <a:t>2024 </a:t>
            </a:r>
            <a:r>
              <a:rPr lang="ar-SA">
                <a:latin typeface="Yu Mincho Light" panose="02020300000000000000" pitchFamily="18" charset="-128"/>
                <a:ea typeface="Yu Mincho Light" panose="02020300000000000000" pitchFamily="18" charset="-128"/>
              </a:rPr>
              <a:t>   جميع الحقوق محفوظة لمتجر صندوق المسابقات© </a:t>
            </a:r>
            <a:r>
              <a:rPr lang="en-US">
                <a:latin typeface="Yu Mincho Light" panose="02020300000000000000" pitchFamily="18" charset="-128"/>
                <a:ea typeface="Yu Mincho Light" panose="02020300000000000000" pitchFamily="18" charset="-128"/>
              </a:rPr>
              <a:t> </a:t>
            </a:r>
            <a:endParaRPr lang="ar-SA"/>
          </a:p>
        </p:txBody>
      </p:sp>
      <p:pic>
        <p:nvPicPr>
          <p:cNvPr id="5" name="صورة 4">
            <a:extLst>
              <a:ext uri="{FF2B5EF4-FFF2-40B4-BE49-F238E27FC236}">
                <a16:creationId xmlns:a16="http://schemas.microsoft.com/office/drawing/2014/main" id="{5B10EAA3-9C06-3F21-E71E-54A092BCE5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65380" y="5616589"/>
            <a:ext cx="1620556" cy="1620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199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55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8552"/>
                            </p:stCondLst>
                            <p:childTnLst>
                              <p:par>
                                <p:cTn id="8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6600"/>
                                      </p:to>
                                    </p:animClr>
                                    <p:set>
                                      <p:cBhvr>
                                        <p:cTn id="1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421616"/>
                                      </p:to>
                                    </p:animClr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421616"/>
                                      </p:to>
                                    </p:animClr>
                                    <p:set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421616"/>
                                      </p:to>
                                    </p:animClr>
                                    <p:set>
                                      <p:cBhvr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4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pct40">
          <a:fgClr>
            <a:schemeClr val="bg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840249E-000F-4FC9-9075-7E562325A7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القائمة">
            <a:hlinkClick r:id="rId4" action="ppaction://hlinksldjump"/>
            <a:extLst>
              <a:ext uri="{FF2B5EF4-FFF2-40B4-BE49-F238E27FC236}">
                <a16:creationId xmlns:a16="http://schemas.microsoft.com/office/drawing/2014/main" id="{BB6EC827-3374-EE69-DEFD-DB7EC47CD6B9}"/>
              </a:ext>
            </a:extLst>
          </p:cNvPr>
          <p:cNvSpPr/>
          <p:nvPr/>
        </p:nvSpPr>
        <p:spPr>
          <a:xfrm>
            <a:off x="175245" y="6125497"/>
            <a:ext cx="1732214" cy="602740"/>
          </a:xfrm>
          <a:prstGeom prst="roundRect">
            <a:avLst>
              <a:gd name="adj" fmla="val 36667"/>
            </a:avLst>
          </a:prstGeom>
          <a:solidFill>
            <a:schemeClr val="accent3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200" b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القائمة</a:t>
            </a:r>
          </a:p>
        </p:txBody>
      </p:sp>
      <p:sp>
        <p:nvSpPr>
          <p:cNvPr id="10" name="الجواب الخاطئ 4">
            <a:extLst>
              <a:ext uri="{FF2B5EF4-FFF2-40B4-BE49-F238E27FC236}">
                <a16:creationId xmlns:a16="http://schemas.microsoft.com/office/drawing/2014/main" id="{5DCEE0AF-6FF8-96A6-F7AF-F08128CAC2BD}"/>
              </a:ext>
            </a:extLst>
          </p:cNvPr>
          <p:cNvSpPr/>
          <p:nvPr/>
        </p:nvSpPr>
        <p:spPr>
          <a:xfrm>
            <a:off x="352226" y="4532562"/>
            <a:ext cx="5341858" cy="1335530"/>
          </a:xfrm>
          <a:prstGeom prst="roundRect">
            <a:avLst>
              <a:gd name="adj" fmla="val 8793"/>
            </a:avLst>
          </a:prstGeom>
          <a:solidFill>
            <a:srgbClr val="071229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4- خمسة</a:t>
            </a:r>
          </a:p>
        </p:txBody>
      </p:sp>
      <p:sp>
        <p:nvSpPr>
          <p:cNvPr id="35" name="الجواب الخاطئ 3">
            <a:extLst>
              <a:ext uri="{FF2B5EF4-FFF2-40B4-BE49-F238E27FC236}">
                <a16:creationId xmlns:a16="http://schemas.microsoft.com/office/drawing/2014/main" id="{5929ACFE-86B6-6C81-E760-20D19A7A2178}"/>
              </a:ext>
            </a:extLst>
          </p:cNvPr>
          <p:cNvSpPr/>
          <p:nvPr/>
        </p:nvSpPr>
        <p:spPr>
          <a:xfrm>
            <a:off x="6497916" y="4532562"/>
            <a:ext cx="5341858" cy="1335530"/>
          </a:xfrm>
          <a:prstGeom prst="roundRect">
            <a:avLst>
              <a:gd name="adj" fmla="val 8793"/>
            </a:avLst>
          </a:prstGeom>
          <a:solidFill>
            <a:srgbClr val="071229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3- ثمانية</a:t>
            </a:r>
          </a:p>
        </p:txBody>
      </p:sp>
      <p:sp>
        <p:nvSpPr>
          <p:cNvPr id="12" name="الجواب الخاطئ 2">
            <a:extLst>
              <a:ext uri="{FF2B5EF4-FFF2-40B4-BE49-F238E27FC236}">
                <a16:creationId xmlns:a16="http://schemas.microsoft.com/office/drawing/2014/main" id="{D6982465-FC6D-B97F-2434-835E5FB0105C}"/>
              </a:ext>
            </a:extLst>
          </p:cNvPr>
          <p:cNvSpPr/>
          <p:nvPr/>
        </p:nvSpPr>
        <p:spPr>
          <a:xfrm>
            <a:off x="6497916" y="2939782"/>
            <a:ext cx="5341858" cy="1335530"/>
          </a:xfrm>
          <a:prstGeom prst="roundRect">
            <a:avLst>
              <a:gd name="adj" fmla="val 8793"/>
            </a:avLst>
          </a:prstGeom>
          <a:solidFill>
            <a:srgbClr val="071229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1- ستة</a:t>
            </a:r>
          </a:p>
        </p:txBody>
      </p:sp>
      <p:sp>
        <p:nvSpPr>
          <p:cNvPr id="34" name="الجواب الصحيح">
            <a:extLst>
              <a:ext uri="{FF2B5EF4-FFF2-40B4-BE49-F238E27FC236}">
                <a16:creationId xmlns:a16="http://schemas.microsoft.com/office/drawing/2014/main" id="{E73C28EE-FC16-C34C-9BC1-E6984F735472}"/>
              </a:ext>
            </a:extLst>
          </p:cNvPr>
          <p:cNvSpPr/>
          <p:nvPr/>
        </p:nvSpPr>
        <p:spPr>
          <a:xfrm>
            <a:off x="352226" y="2939782"/>
            <a:ext cx="5341858" cy="1335530"/>
          </a:xfrm>
          <a:prstGeom prst="roundRect">
            <a:avLst>
              <a:gd name="adj" fmla="val 8793"/>
            </a:avLst>
          </a:prstGeom>
          <a:solidFill>
            <a:srgbClr val="071229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2- سبعة</a:t>
            </a:r>
          </a:p>
        </p:txBody>
      </p:sp>
      <p:sp>
        <p:nvSpPr>
          <p:cNvPr id="20" name="السؤال">
            <a:extLst>
              <a:ext uri="{FF2B5EF4-FFF2-40B4-BE49-F238E27FC236}">
                <a16:creationId xmlns:a16="http://schemas.microsoft.com/office/drawing/2014/main" id="{DD8637D5-B037-F558-99C1-FA322795CB5B}"/>
              </a:ext>
            </a:extLst>
          </p:cNvPr>
          <p:cNvSpPr/>
          <p:nvPr/>
        </p:nvSpPr>
        <p:spPr>
          <a:xfrm>
            <a:off x="635042" y="1100054"/>
            <a:ext cx="10921916" cy="1523068"/>
          </a:xfrm>
          <a:prstGeom prst="roundRect">
            <a:avLst>
              <a:gd name="adj" fmla="val 36667"/>
            </a:avLst>
          </a:prstGeom>
          <a:solidFill>
            <a:schemeClr val="tx2">
              <a:lumMod val="10000"/>
            </a:schemeClr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كم عدد التكبيرات في الركعة الأولى</a:t>
            </a:r>
          </a:p>
          <a:p>
            <a:pPr algn="ctr"/>
            <a:r>
              <a:rPr lang="ar-SA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في صلاة العيد ؟</a:t>
            </a:r>
          </a:p>
        </p:txBody>
      </p:sp>
      <p:sp>
        <p:nvSpPr>
          <p:cNvPr id="3" name="سؤال ثقافي 1">
            <a:extLst>
              <a:ext uri="{FF2B5EF4-FFF2-40B4-BE49-F238E27FC236}">
                <a16:creationId xmlns:a16="http://schemas.microsoft.com/office/drawing/2014/main" id="{80D0BE42-EA73-A73D-8E2C-032BCC32D473}"/>
              </a:ext>
            </a:extLst>
          </p:cNvPr>
          <p:cNvSpPr/>
          <p:nvPr/>
        </p:nvSpPr>
        <p:spPr>
          <a:xfrm>
            <a:off x="8760542" y="115630"/>
            <a:ext cx="3325394" cy="710279"/>
          </a:xfrm>
          <a:prstGeom prst="roundRect">
            <a:avLst>
              <a:gd name="adj" fmla="val 36667"/>
            </a:avLst>
          </a:prstGeom>
          <a:solidFill>
            <a:srgbClr val="481C35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4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سؤال ديني:</a:t>
            </a:r>
          </a:p>
        </p:txBody>
      </p:sp>
      <p:pic>
        <p:nvPicPr>
          <p:cNvPr id="2" name="وسائط1">
            <a:hlinkClick r:id="" action="ppaction://media"/>
            <a:extLst>
              <a:ext uri="{FF2B5EF4-FFF2-40B4-BE49-F238E27FC236}">
                <a16:creationId xmlns:a16="http://schemas.microsoft.com/office/drawing/2014/main" id="{E48C6B9F-64A5-DCA2-9E02-641621FEBEA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30832" t="16879" r="30460" b="11581"/>
          <a:stretch>
            <a:fillRect/>
          </a:stretch>
        </p:blipFill>
        <p:spPr>
          <a:xfrm>
            <a:off x="66662" y="0"/>
            <a:ext cx="1075174" cy="1089598"/>
          </a:xfrm>
          <a:prstGeom prst="ellipse">
            <a:avLst/>
          </a:prstGeom>
        </p:spPr>
      </p:pic>
      <p:sp>
        <p:nvSpPr>
          <p:cNvPr id="4" name="مربع نص 3">
            <a:extLst>
              <a:ext uri="{FF2B5EF4-FFF2-40B4-BE49-F238E27FC236}">
                <a16:creationId xmlns:a16="http://schemas.microsoft.com/office/drawing/2014/main" id="{A7BC1612-9BB5-4DF2-E7C6-9C7B7E4DFEB8}"/>
              </a:ext>
            </a:extLst>
          </p:cNvPr>
          <p:cNvSpPr txBox="1"/>
          <p:nvPr/>
        </p:nvSpPr>
        <p:spPr>
          <a:xfrm>
            <a:off x="4033158" y="6488668"/>
            <a:ext cx="6128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latin typeface="Yu Mincho Light" panose="02020300000000000000" pitchFamily="18" charset="-128"/>
                <a:ea typeface="Yu Mincho Light" panose="02020300000000000000" pitchFamily="18" charset="-128"/>
              </a:rPr>
              <a:t>2024 </a:t>
            </a:r>
            <a:r>
              <a:rPr lang="ar-SA">
                <a:latin typeface="Yu Mincho Light" panose="02020300000000000000" pitchFamily="18" charset="-128"/>
                <a:ea typeface="Yu Mincho Light" panose="02020300000000000000" pitchFamily="18" charset="-128"/>
              </a:rPr>
              <a:t>   جميع الحقوق محفوظة لمتجر صندوق المسابقات© </a:t>
            </a:r>
            <a:r>
              <a:rPr lang="en-US">
                <a:latin typeface="Yu Mincho Light" panose="02020300000000000000" pitchFamily="18" charset="-128"/>
                <a:ea typeface="Yu Mincho Light" panose="02020300000000000000" pitchFamily="18" charset="-128"/>
              </a:rPr>
              <a:t> </a:t>
            </a:r>
            <a:endParaRPr lang="ar-SA"/>
          </a:p>
        </p:txBody>
      </p:sp>
      <p:pic>
        <p:nvPicPr>
          <p:cNvPr id="5" name="صورة 4">
            <a:extLst>
              <a:ext uri="{FF2B5EF4-FFF2-40B4-BE49-F238E27FC236}">
                <a16:creationId xmlns:a16="http://schemas.microsoft.com/office/drawing/2014/main" id="{1833096B-4CCA-F3C9-ADB3-17B88862C0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65380" y="5616589"/>
            <a:ext cx="1620556" cy="1620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207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55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8552"/>
                            </p:stCondLst>
                            <p:childTnLst>
                              <p:par>
                                <p:cTn id="8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6600"/>
                                      </p:to>
                                    </p:animClr>
                                    <p:set>
                                      <p:cBhvr>
                                        <p:cTn id="1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421616"/>
                                      </p:to>
                                    </p:animClr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421616"/>
                                      </p:to>
                                    </p:animClr>
                                    <p:set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421616"/>
                                      </p:to>
                                    </p:animClr>
                                    <p:set>
                                      <p:cBhvr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4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pct40">
          <a:fgClr>
            <a:schemeClr val="bg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840249E-000F-4FC9-9075-7E562325A7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القائمة">
            <a:hlinkClick r:id="rId4" action="ppaction://hlinksldjump"/>
            <a:extLst>
              <a:ext uri="{FF2B5EF4-FFF2-40B4-BE49-F238E27FC236}">
                <a16:creationId xmlns:a16="http://schemas.microsoft.com/office/drawing/2014/main" id="{BB6EC827-3374-EE69-DEFD-DB7EC47CD6B9}"/>
              </a:ext>
            </a:extLst>
          </p:cNvPr>
          <p:cNvSpPr/>
          <p:nvPr/>
        </p:nvSpPr>
        <p:spPr>
          <a:xfrm>
            <a:off x="175245" y="6125497"/>
            <a:ext cx="1732214" cy="602740"/>
          </a:xfrm>
          <a:prstGeom prst="roundRect">
            <a:avLst>
              <a:gd name="adj" fmla="val 36667"/>
            </a:avLst>
          </a:prstGeom>
          <a:solidFill>
            <a:schemeClr val="accent3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200" b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القائمة</a:t>
            </a:r>
          </a:p>
        </p:txBody>
      </p:sp>
      <p:sp>
        <p:nvSpPr>
          <p:cNvPr id="10" name="الجواب الخاطئ 4">
            <a:extLst>
              <a:ext uri="{FF2B5EF4-FFF2-40B4-BE49-F238E27FC236}">
                <a16:creationId xmlns:a16="http://schemas.microsoft.com/office/drawing/2014/main" id="{5DCEE0AF-6FF8-96A6-F7AF-F08128CAC2BD}"/>
              </a:ext>
            </a:extLst>
          </p:cNvPr>
          <p:cNvSpPr/>
          <p:nvPr/>
        </p:nvSpPr>
        <p:spPr>
          <a:xfrm>
            <a:off x="6497916" y="2946794"/>
            <a:ext cx="5341858" cy="1335530"/>
          </a:xfrm>
          <a:prstGeom prst="roundRect">
            <a:avLst>
              <a:gd name="adj" fmla="val 8793"/>
            </a:avLst>
          </a:prstGeom>
          <a:solidFill>
            <a:srgbClr val="071229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1- في الجهة الغربية </a:t>
            </a:r>
          </a:p>
        </p:txBody>
      </p:sp>
      <p:sp>
        <p:nvSpPr>
          <p:cNvPr id="35" name="الجواب الخاطئ 3">
            <a:extLst>
              <a:ext uri="{FF2B5EF4-FFF2-40B4-BE49-F238E27FC236}">
                <a16:creationId xmlns:a16="http://schemas.microsoft.com/office/drawing/2014/main" id="{5929ACFE-86B6-6C81-E760-20D19A7A2178}"/>
              </a:ext>
            </a:extLst>
          </p:cNvPr>
          <p:cNvSpPr/>
          <p:nvPr/>
        </p:nvSpPr>
        <p:spPr>
          <a:xfrm>
            <a:off x="6497916" y="4532562"/>
            <a:ext cx="5341858" cy="1335530"/>
          </a:xfrm>
          <a:prstGeom prst="roundRect">
            <a:avLst>
              <a:gd name="adj" fmla="val 8793"/>
            </a:avLst>
          </a:prstGeom>
          <a:solidFill>
            <a:srgbClr val="071229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3- في الجهة الشمالية </a:t>
            </a:r>
          </a:p>
        </p:txBody>
      </p:sp>
      <p:sp>
        <p:nvSpPr>
          <p:cNvPr id="12" name="الجواب الخاطئ 2">
            <a:extLst>
              <a:ext uri="{FF2B5EF4-FFF2-40B4-BE49-F238E27FC236}">
                <a16:creationId xmlns:a16="http://schemas.microsoft.com/office/drawing/2014/main" id="{D6982465-FC6D-B97F-2434-835E5FB0105C}"/>
              </a:ext>
            </a:extLst>
          </p:cNvPr>
          <p:cNvSpPr/>
          <p:nvPr/>
        </p:nvSpPr>
        <p:spPr>
          <a:xfrm>
            <a:off x="352226" y="2946794"/>
            <a:ext cx="5341858" cy="1335530"/>
          </a:xfrm>
          <a:prstGeom prst="roundRect">
            <a:avLst>
              <a:gd name="adj" fmla="val 8793"/>
            </a:avLst>
          </a:prstGeom>
          <a:solidFill>
            <a:srgbClr val="071229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2- في الجهة الجنوبية </a:t>
            </a:r>
          </a:p>
        </p:txBody>
      </p:sp>
      <p:sp>
        <p:nvSpPr>
          <p:cNvPr id="34" name="الجواب الصحيح">
            <a:extLst>
              <a:ext uri="{FF2B5EF4-FFF2-40B4-BE49-F238E27FC236}">
                <a16:creationId xmlns:a16="http://schemas.microsoft.com/office/drawing/2014/main" id="{E73C28EE-FC16-C34C-9BC1-E6984F735472}"/>
              </a:ext>
            </a:extLst>
          </p:cNvPr>
          <p:cNvSpPr/>
          <p:nvPr/>
        </p:nvSpPr>
        <p:spPr>
          <a:xfrm>
            <a:off x="352226" y="4532562"/>
            <a:ext cx="5341858" cy="1335530"/>
          </a:xfrm>
          <a:prstGeom prst="roundRect">
            <a:avLst>
              <a:gd name="adj" fmla="val 8793"/>
            </a:avLst>
          </a:prstGeom>
          <a:solidFill>
            <a:srgbClr val="071229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4- في الجهة الشرقية </a:t>
            </a:r>
          </a:p>
        </p:txBody>
      </p:sp>
      <p:sp>
        <p:nvSpPr>
          <p:cNvPr id="20" name="السؤال">
            <a:extLst>
              <a:ext uri="{FF2B5EF4-FFF2-40B4-BE49-F238E27FC236}">
                <a16:creationId xmlns:a16="http://schemas.microsoft.com/office/drawing/2014/main" id="{DD8637D5-B037-F558-99C1-FA322795CB5B}"/>
              </a:ext>
            </a:extLst>
          </p:cNvPr>
          <p:cNvSpPr/>
          <p:nvPr/>
        </p:nvSpPr>
        <p:spPr>
          <a:xfrm>
            <a:off x="635042" y="1100054"/>
            <a:ext cx="10921916" cy="1523068"/>
          </a:xfrm>
          <a:prstGeom prst="roundRect">
            <a:avLst>
              <a:gd name="adj" fmla="val 36667"/>
            </a:avLst>
          </a:prstGeom>
          <a:solidFill>
            <a:schemeClr val="tx2">
              <a:lumMod val="10000"/>
            </a:schemeClr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في أي جهة يقع باب الكعبة المشرفة ؟</a:t>
            </a:r>
          </a:p>
        </p:txBody>
      </p:sp>
      <p:sp>
        <p:nvSpPr>
          <p:cNvPr id="3" name="سؤال ثقافي 1">
            <a:extLst>
              <a:ext uri="{FF2B5EF4-FFF2-40B4-BE49-F238E27FC236}">
                <a16:creationId xmlns:a16="http://schemas.microsoft.com/office/drawing/2014/main" id="{80D0BE42-EA73-A73D-8E2C-032BCC32D473}"/>
              </a:ext>
            </a:extLst>
          </p:cNvPr>
          <p:cNvSpPr/>
          <p:nvPr/>
        </p:nvSpPr>
        <p:spPr>
          <a:xfrm>
            <a:off x="8760542" y="115630"/>
            <a:ext cx="3325394" cy="710279"/>
          </a:xfrm>
          <a:prstGeom prst="roundRect">
            <a:avLst>
              <a:gd name="adj" fmla="val 36667"/>
            </a:avLst>
          </a:prstGeom>
          <a:solidFill>
            <a:srgbClr val="481C35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4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سؤال ديني:</a:t>
            </a:r>
          </a:p>
        </p:txBody>
      </p:sp>
      <p:pic>
        <p:nvPicPr>
          <p:cNvPr id="2" name="وسائط1">
            <a:hlinkClick r:id="" action="ppaction://media"/>
            <a:extLst>
              <a:ext uri="{FF2B5EF4-FFF2-40B4-BE49-F238E27FC236}">
                <a16:creationId xmlns:a16="http://schemas.microsoft.com/office/drawing/2014/main" id="{E48C6B9F-64A5-DCA2-9E02-641621FEBEA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30832" t="16879" r="30460" b="11581"/>
          <a:stretch>
            <a:fillRect/>
          </a:stretch>
        </p:blipFill>
        <p:spPr>
          <a:xfrm>
            <a:off x="66662" y="0"/>
            <a:ext cx="1075174" cy="1089598"/>
          </a:xfrm>
          <a:prstGeom prst="ellipse">
            <a:avLst/>
          </a:prstGeom>
        </p:spPr>
      </p:pic>
      <p:sp>
        <p:nvSpPr>
          <p:cNvPr id="4" name="مربع نص 3">
            <a:extLst>
              <a:ext uri="{FF2B5EF4-FFF2-40B4-BE49-F238E27FC236}">
                <a16:creationId xmlns:a16="http://schemas.microsoft.com/office/drawing/2014/main" id="{27069CB9-6515-9D31-D0BB-186072CDDED7}"/>
              </a:ext>
            </a:extLst>
          </p:cNvPr>
          <p:cNvSpPr txBox="1"/>
          <p:nvPr/>
        </p:nvSpPr>
        <p:spPr>
          <a:xfrm>
            <a:off x="4033158" y="6488668"/>
            <a:ext cx="6128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latin typeface="Yu Mincho Light" panose="02020300000000000000" pitchFamily="18" charset="-128"/>
                <a:ea typeface="Yu Mincho Light" panose="02020300000000000000" pitchFamily="18" charset="-128"/>
              </a:rPr>
              <a:t>2024 </a:t>
            </a:r>
            <a:r>
              <a:rPr lang="ar-SA">
                <a:latin typeface="Yu Mincho Light" panose="02020300000000000000" pitchFamily="18" charset="-128"/>
                <a:ea typeface="Yu Mincho Light" panose="02020300000000000000" pitchFamily="18" charset="-128"/>
              </a:rPr>
              <a:t>   جميع الحقوق محفوظة لمتجر صندوق المسابقات© </a:t>
            </a:r>
            <a:r>
              <a:rPr lang="en-US">
                <a:latin typeface="Yu Mincho Light" panose="02020300000000000000" pitchFamily="18" charset="-128"/>
                <a:ea typeface="Yu Mincho Light" panose="02020300000000000000" pitchFamily="18" charset="-128"/>
              </a:rPr>
              <a:t> </a:t>
            </a:r>
            <a:endParaRPr lang="ar-SA"/>
          </a:p>
        </p:txBody>
      </p:sp>
      <p:pic>
        <p:nvPicPr>
          <p:cNvPr id="5" name="صورة 4">
            <a:extLst>
              <a:ext uri="{FF2B5EF4-FFF2-40B4-BE49-F238E27FC236}">
                <a16:creationId xmlns:a16="http://schemas.microsoft.com/office/drawing/2014/main" id="{8C146CAE-DF74-1E2A-5FEB-7BC4FB6C9E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65380" y="5616589"/>
            <a:ext cx="1620556" cy="1620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533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55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8552"/>
                            </p:stCondLst>
                            <p:childTnLst>
                              <p:par>
                                <p:cTn id="8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6600"/>
                                      </p:to>
                                    </p:animClr>
                                    <p:set>
                                      <p:cBhvr>
                                        <p:cTn id="1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421616"/>
                                      </p:to>
                                    </p:animClr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421616"/>
                                      </p:to>
                                    </p:animClr>
                                    <p:set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421616"/>
                                      </p:to>
                                    </p:animClr>
                                    <p:set>
                                      <p:cBhvr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4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pct40">
          <a:fgClr>
            <a:schemeClr val="bg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840249E-000F-4FC9-9075-7E562325A7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القائمة">
            <a:hlinkClick r:id="rId4" action="ppaction://hlinksldjump"/>
            <a:extLst>
              <a:ext uri="{FF2B5EF4-FFF2-40B4-BE49-F238E27FC236}">
                <a16:creationId xmlns:a16="http://schemas.microsoft.com/office/drawing/2014/main" id="{BB6EC827-3374-EE69-DEFD-DB7EC47CD6B9}"/>
              </a:ext>
            </a:extLst>
          </p:cNvPr>
          <p:cNvSpPr/>
          <p:nvPr/>
        </p:nvSpPr>
        <p:spPr>
          <a:xfrm>
            <a:off x="175245" y="6125497"/>
            <a:ext cx="1732214" cy="602740"/>
          </a:xfrm>
          <a:prstGeom prst="roundRect">
            <a:avLst>
              <a:gd name="adj" fmla="val 36667"/>
            </a:avLst>
          </a:prstGeom>
          <a:solidFill>
            <a:schemeClr val="accent3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200" b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القائمة</a:t>
            </a:r>
          </a:p>
        </p:txBody>
      </p:sp>
      <p:sp>
        <p:nvSpPr>
          <p:cNvPr id="10" name="الجواب الخاطئ 4">
            <a:extLst>
              <a:ext uri="{FF2B5EF4-FFF2-40B4-BE49-F238E27FC236}">
                <a16:creationId xmlns:a16="http://schemas.microsoft.com/office/drawing/2014/main" id="{5DCEE0AF-6FF8-96A6-F7AF-F08128CAC2BD}"/>
              </a:ext>
            </a:extLst>
          </p:cNvPr>
          <p:cNvSpPr/>
          <p:nvPr/>
        </p:nvSpPr>
        <p:spPr>
          <a:xfrm>
            <a:off x="6497916" y="2939628"/>
            <a:ext cx="5341858" cy="1335530"/>
          </a:xfrm>
          <a:prstGeom prst="roundRect">
            <a:avLst>
              <a:gd name="adj" fmla="val 8793"/>
            </a:avLst>
          </a:prstGeom>
          <a:solidFill>
            <a:srgbClr val="071229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28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1- العرب</a:t>
            </a:r>
          </a:p>
        </p:txBody>
      </p:sp>
      <p:sp>
        <p:nvSpPr>
          <p:cNvPr id="35" name="الجواب الخاطئ 3">
            <a:extLst>
              <a:ext uri="{FF2B5EF4-FFF2-40B4-BE49-F238E27FC236}">
                <a16:creationId xmlns:a16="http://schemas.microsoft.com/office/drawing/2014/main" id="{5929ACFE-86B6-6C81-E760-20D19A7A2178}"/>
              </a:ext>
            </a:extLst>
          </p:cNvPr>
          <p:cNvSpPr/>
          <p:nvPr/>
        </p:nvSpPr>
        <p:spPr>
          <a:xfrm>
            <a:off x="6497916" y="4532562"/>
            <a:ext cx="5341858" cy="1335530"/>
          </a:xfrm>
          <a:prstGeom prst="roundRect">
            <a:avLst>
              <a:gd name="adj" fmla="val 8793"/>
            </a:avLst>
          </a:prstGeom>
          <a:solidFill>
            <a:srgbClr val="071229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28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3- الانجليز</a:t>
            </a:r>
          </a:p>
        </p:txBody>
      </p:sp>
      <p:sp>
        <p:nvSpPr>
          <p:cNvPr id="12" name="الجواب الخاطئ 2">
            <a:extLst>
              <a:ext uri="{FF2B5EF4-FFF2-40B4-BE49-F238E27FC236}">
                <a16:creationId xmlns:a16="http://schemas.microsoft.com/office/drawing/2014/main" id="{D6982465-FC6D-B97F-2434-835E5FB0105C}"/>
              </a:ext>
            </a:extLst>
          </p:cNvPr>
          <p:cNvSpPr/>
          <p:nvPr/>
        </p:nvSpPr>
        <p:spPr>
          <a:xfrm>
            <a:off x="352226" y="2939628"/>
            <a:ext cx="5341858" cy="1335530"/>
          </a:xfrm>
          <a:prstGeom prst="roundRect">
            <a:avLst>
              <a:gd name="adj" fmla="val 8793"/>
            </a:avLst>
          </a:prstGeom>
          <a:solidFill>
            <a:srgbClr val="071229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28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2- الاغريق</a:t>
            </a:r>
          </a:p>
        </p:txBody>
      </p:sp>
      <p:sp>
        <p:nvSpPr>
          <p:cNvPr id="34" name="الجواب الصحيح">
            <a:extLst>
              <a:ext uri="{FF2B5EF4-FFF2-40B4-BE49-F238E27FC236}">
                <a16:creationId xmlns:a16="http://schemas.microsoft.com/office/drawing/2014/main" id="{E73C28EE-FC16-C34C-9BC1-E6984F735472}"/>
              </a:ext>
            </a:extLst>
          </p:cNvPr>
          <p:cNvSpPr/>
          <p:nvPr/>
        </p:nvSpPr>
        <p:spPr>
          <a:xfrm>
            <a:off x="352226" y="4532562"/>
            <a:ext cx="5341858" cy="1335530"/>
          </a:xfrm>
          <a:prstGeom prst="roundRect">
            <a:avLst>
              <a:gd name="adj" fmla="val 8793"/>
            </a:avLst>
          </a:prstGeom>
          <a:solidFill>
            <a:srgbClr val="071229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28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4- الفينيقيون</a:t>
            </a:r>
          </a:p>
        </p:txBody>
      </p:sp>
      <p:sp>
        <p:nvSpPr>
          <p:cNvPr id="20" name="السؤال">
            <a:extLst>
              <a:ext uri="{FF2B5EF4-FFF2-40B4-BE49-F238E27FC236}">
                <a16:creationId xmlns:a16="http://schemas.microsoft.com/office/drawing/2014/main" id="{DD8637D5-B037-F558-99C1-FA322795CB5B}"/>
              </a:ext>
            </a:extLst>
          </p:cNvPr>
          <p:cNvSpPr/>
          <p:nvPr/>
        </p:nvSpPr>
        <p:spPr>
          <a:xfrm>
            <a:off x="635042" y="1100054"/>
            <a:ext cx="10921916" cy="1523068"/>
          </a:xfrm>
          <a:prstGeom prst="roundRect">
            <a:avLst>
              <a:gd name="adj" fmla="val 36667"/>
            </a:avLst>
          </a:prstGeom>
          <a:solidFill>
            <a:schemeClr val="tx2">
              <a:lumMod val="10000"/>
            </a:schemeClr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من أول الشعوب الذين </a:t>
            </a:r>
            <a:r>
              <a:rPr lang="ar-SA" sz="3200" b="1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وضعو</a:t>
            </a:r>
            <a:r>
              <a:rPr lang="ar-SA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الحروف الهجائية ؟</a:t>
            </a:r>
          </a:p>
        </p:txBody>
      </p:sp>
      <p:sp>
        <p:nvSpPr>
          <p:cNvPr id="3" name="سؤال ثقافي 1">
            <a:extLst>
              <a:ext uri="{FF2B5EF4-FFF2-40B4-BE49-F238E27FC236}">
                <a16:creationId xmlns:a16="http://schemas.microsoft.com/office/drawing/2014/main" id="{80D0BE42-EA73-A73D-8E2C-032BCC32D473}"/>
              </a:ext>
            </a:extLst>
          </p:cNvPr>
          <p:cNvSpPr/>
          <p:nvPr/>
        </p:nvSpPr>
        <p:spPr>
          <a:xfrm>
            <a:off x="8475406" y="115630"/>
            <a:ext cx="3610529" cy="710279"/>
          </a:xfrm>
          <a:prstGeom prst="roundRect">
            <a:avLst>
              <a:gd name="adj" fmla="val 36667"/>
            </a:avLst>
          </a:prstGeom>
          <a:solidFill>
            <a:srgbClr val="481C35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4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سؤال ثقافي:</a:t>
            </a:r>
          </a:p>
        </p:txBody>
      </p:sp>
      <p:pic>
        <p:nvPicPr>
          <p:cNvPr id="2" name="وسائط1">
            <a:hlinkClick r:id="" action="ppaction://media"/>
            <a:extLst>
              <a:ext uri="{FF2B5EF4-FFF2-40B4-BE49-F238E27FC236}">
                <a16:creationId xmlns:a16="http://schemas.microsoft.com/office/drawing/2014/main" id="{E48C6B9F-64A5-DCA2-9E02-641621FEBEA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30832" t="16879" r="30460" b="11581"/>
          <a:stretch>
            <a:fillRect/>
          </a:stretch>
        </p:blipFill>
        <p:spPr>
          <a:xfrm>
            <a:off x="66662" y="0"/>
            <a:ext cx="1075174" cy="1089598"/>
          </a:xfrm>
          <a:prstGeom prst="ellipse">
            <a:avLst/>
          </a:prstGeom>
        </p:spPr>
      </p:pic>
      <p:sp>
        <p:nvSpPr>
          <p:cNvPr id="4" name="مربع نص 3">
            <a:extLst>
              <a:ext uri="{FF2B5EF4-FFF2-40B4-BE49-F238E27FC236}">
                <a16:creationId xmlns:a16="http://schemas.microsoft.com/office/drawing/2014/main" id="{A638CD0B-F104-D29D-7B5C-1CE0D0825F2D}"/>
              </a:ext>
            </a:extLst>
          </p:cNvPr>
          <p:cNvSpPr txBox="1"/>
          <p:nvPr/>
        </p:nvSpPr>
        <p:spPr>
          <a:xfrm>
            <a:off x="4033158" y="6488668"/>
            <a:ext cx="6128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latin typeface="Yu Mincho Light" panose="02020300000000000000" pitchFamily="18" charset="-128"/>
                <a:ea typeface="Yu Mincho Light" panose="02020300000000000000" pitchFamily="18" charset="-128"/>
              </a:rPr>
              <a:t>2024 </a:t>
            </a:r>
            <a:r>
              <a:rPr lang="ar-SA">
                <a:latin typeface="Yu Mincho Light" panose="02020300000000000000" pitchFamily="18" charset="-128"/>
                <a:ea typeface="Yu Mincho Light" panose="02020300000000000000" pitchFamily="18" charset="-128"/>
              </a:rPr>
              <a:t>   جميع الحقوق محفوظة لمتجر صندوق المسابقات© </a:t>
            </a:r>
            <a:r>
              <a:rPr lang="en-US">
                <a:latin typeface="Yu Mincho Light" panose="02020300000000000000" pitchFamily="18" charset="-128"/>
                <a:ea typeface="Yu Mincho Light" panose="02020300000000000000" pitchFamily="18" charset="-128"/>
              </a:rPr>
              <a:t> </a:t>
            </a:r>
            <a:endParaRPr lang="ar-SA"/>
          </a:p>
        </p:txBody>
      </p:sp>
      <p:pic>
        <p:nvPicPr>
          <p:cNvPr id="5" name="صورة 4">
            <a:extLst>
              <a:ext uri="{FF2B5EF4-FFF2-40B4-BE49-F238E27FC236}">
                <a16:creationId xmlns:a16="http://schemas.microsoft.com/office/drawing/2014/main" id="{76372C45-C961-830A-43C6-D7D30A3B29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65380" y="5616589"/>
            <a:ext cx="1620556" cy="1620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877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55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8552"/>
                            </p:stCondLst>
                            <p:childTnLst>
                              <p:par>
                                <p:cTn id="8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6600"/>
                                      </p:to>
                                    </p:animClr>
                                    <p:set>
                                      <p:cBhvr>
                                        <p:cTn id="1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421616"/>
                                      </p:to>
                                    </p:animClr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421616"/>
                                      </p:to>
                                    </p:animClr>
                                    <p:set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421616"/>
                                      </p:to>
                                    </p:animClr>
                                    <p:set>
                                      <p:cBhvr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4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pct40">
          <a:fgClr>
            <a:schemeClr val="bg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840249E-000F-4FC9-9075-7E562325A7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القائمة">
            <a:hlinkClick r:id="rId4" action="ppaction://hlinksldjump"/>
            <a:extLst>
              <a:ext uri="{FF2B5EF4-FFF2-40B4-BE49-F238E27FC236}">
                <a16:creationId xmlns:a16="http://schemas.microsoft.com/office/drawing/2014/main" id="{BB6EC827-3374-EE69-DEFD-DB7EC47CD6B9}"/>
              </a:ext>
            </a:extLst>
          </p:cNvPr>
          <p:cNvSpPr/>
          <p:nvPr/>
        </p:nvSpPr>
        <p:spPr>
          <a:xfrm>
            <a:off x="175245" y="6125497"/>
            <a:ext cx="1732214" cy="602740"/>
          </a:xfrm>
          <a:prstGeom prst="roundRect">
            <a:avLst>
              <a:gd name="adj" fmla="val 36667"/>
            </a:avLst>
          </a:prstGeom>
          <a:solidFill>
            <a:schemeClr val="accent3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200" b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القائمة</a:t>
            </a:r>
          </a:p>
        </p:txBody>
      </p:sp>
      <p:sp>
        <p:nvSpPr>
          <p:cNvPr id="10" name="الجواب الخاطئ 4">
            <a:extLst>
              <a:ext uri="{FF2B5EF4-FFF2-40B4-BE49-F238E27FC236}">
                <a16:creationId xmlns:a16="http://schemas.microsoft.com/office/drawing/2014/main" id="{5DCEE0AF-6FF8-96A6-F7AF-F08128CAC2BD}"/>
              </a:ext>
            </a:extLst>
          </p:cNvPr>
          <p:cNvSpPr/>
          <p:nvPr/>
        </p:nvSpPr>
        <p:spPr>
          <a:xfrm>
            <a:off x="352226" y="4532562"/>
            <a:ext cx="5341858" cy="1335530"/>
          </a:xfrm>
          <a:prstGeom prst="roundRect">
            <a:avLst>
              <a:gd name="adj" fmla="val 8793"/>
            </a:avLst>
          </a:prstGeom>
          <a:solidFill>
            <a:srgbClr val="071229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4- الرياح الشديدة</a:t>
            </a:r>
          </a:p>
        </p:txBody>
      </p:sp>
      <p:sp>
        <p:nvSpPr>
          <p:cNvPr id="35" name="الجواب الخاطئ 3">
            <a:extLst>
              <a:ext uri="{FF2B5EF4-FFF2-40B4-BE49-F238E27FC236}">
                <a16:creationId xmlns:a16="http://schemas.microsoft.com/office/drawing/2014/main" id="{5929ACFE-86B6-6C81-E760-20D19A7A2178}"/>
              </a:ext>
            </a:extLst>
          </p:cNvPr>
          <p:cNvSpPr/>
          <p:nvPr/>
        </p:nvSpPr>
        <p:spPr>
          <a:xfrm>
            <a:off x="6497916" y="4532562"/>
            <a:ext cx="5341858" cy="1335530"/>
          </a:xfrm>
          <a:prstGeom prst="roundRect">
            <a:avLst>
              <a:gd name="adj" fmla="val 8793"/>
            </a:avLst>
          </a:prstGeom>
          <a:solidFill>
            <a:srgbClr val="071229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3- الملائكة</a:t>
            </a:r>
          </a:p>
        </p:txBody>
      </p:sp>
      <p:sp>
        <p:nvSpPr>
          <p:cNvPr id="12" name="الجواب الخاطئ 2">
            <a:extLst>
              <a:ext uri="{FF2B5EF4-FFF2-40B4-BE49-F238E27FC236}">
                <a16:creationId xmlns:a16="http://schemas.microsoft.com/office/drawing/2014/main" id="{D6982465-FC6D-B97F-2434-835E5FB0105C}"/>
              </a:ext>
            </a:extLst>
          </p:cNvPr>
          <p:cNvSpPr/>
          <p:nvPr/>
        </p:nvSpPr>
        <p:spPr>
          <a:xfrm>
            <a:off x="6497916" y="2939627"/>
            <a:ext cx="5341858" cy="1335530"/>
          </a:xfrm>
          <a:prstGeom prst="roundRect">
            <a:avLst>
              <a:gd name="adj" fmla="val 8793"/>
            </a:avLst>
          </a:prstGeom>
          <a:solidFill>
            <a:srgbClr val="071229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1- الإبل</a:t>
            </a:r>
          </a:p>
        </p:txBody>
      </p:sp>
      <p:sp>
        <p:nvSpPr>
          <p:cNvPr id="34" name="الجواب الصحيح">
            <a:extLst>
              <a:ext uri="{FF2B5EF4-FFF2-40B4-BE49-F238E27FC236}">
                <a16:creationId xmlns:a16="http://schemas.microsoft.com/office/drawing/2014/main" id="{E73C28EE-FC16-C34C-9BC1-E6984F735472}"/>
              </a:ext>
            </a:extLst>
          </p:cNvPr>
          <p:cNvSpPr/>
          <p:nvPr/>
        </p:nvSpPr>
        <p:spPr>
          <a:xfrm>
            <a:off x="352226" y="2939627"/>
            <a:ext cx="5341858" cy="1335530"/>
          </a:xfrm>
          <a:prstGeom prst="roundRect">
            <a:avLst>
              <a:gd name="adj" fmla="val 8793"/>
            </a:avLst>
          </a:prstGeom>
          <a:solidFill>
            <a:srgbClr val="071229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2- الخيل</a:t>
            </a:r>
          </a:p>
        </p:txBody>
      </p:sp>
      <p:sp>
        <p:nvSpPr>
          <p:cNvPr id="20" name="السؤال">
            <a:extLst>
              <a:ext uri="{FF2B5EF4-FFF2-40B4-BE49-F238E27FC236}">
                <a16:creationId xmlns:a16="http://schemas.microsoft.com/office/drawing/2014/main" id="{DD8637D5-B037-F558-99C1-FA322795CB5B}"/>
              </a:ext>
            </a:extLst>
          </p:cNvPr>
          <p:cNvSpPr/>
          <p:nvPr/>
        </p:nvSpPr>
        <p:spPr>
          <a:xfrm>
            <a:off x="635042" y="1100054"/>
            <a:ext cx="10921916" cy="1523068"/>
          </a:xfrm>
          <a:prstGeom prst="roundRect">
            <a:avLst>
              <a:gd name="adj" fmla="val 36667"/>
            </a:avLst>
          </a:prstGeom>
          <a:solidFill>
            <a:schemeClr val="tx2">
              <a:lumMod val="10000"/>
            </a:schemeClr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28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قال تعالى في سورة العاديات: ( فالمغيرات صبحا )</a:t>
            </a:r>
          </a:p>
          <a:p>
            <a:pPr algn="ctr"/>
            <a:r>
              <a:rPr lang="ar-SA" sz="28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ما المقصود بالمغيرات ؟</a:t>
            </a:r>
          </a:p>
        </p:txBody>
      </p:sp>
      <p:sp>
        <p:nvSpPr>
          <p:cNvPr id="3" name="سؤال ثقافي 1">
            <a:extLst>
              <a:ext uri="{FF2B5EF4-FFF2-40B4-BE49-F238E27FC236}">
                <a16:creationId xmlns:a16="http://schemas.microsoft.com/office/drawing/2014/main" id="{80D0BE42-EA73-A73D-8E2C-032BCC32D473}"/>
              </a:ext>
            </a:extLst>
          </p:cNvPr>
          <p:cNvSpPr/>
          <p:nvPr/>
        </p:nvSpPr>
        <p:spPr>
          <a:xfrm>
            <a:off x="8760542" y="115630"/>
            <a:ext cx="3325394" cy="710279"/>
          </a:xfrm>
          <a:prstGeom prst="roundRect">
            <a:avLst>
              <a:gd name="adj" fmla="val 36667"/>
            </a:avLst>
          </a:prstGeom>
          <a:solidFill>
            <a:srgbClr val="481C35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4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سؤال ديني:</a:t>
            </a:r>
          </a:p>
        </p:txBody>
      </p:sp>
      <p:pic>
        <p:nvPicPr>
          <p:cNvPr id="2" name="وسائط1">
            <a:hlinkClick r:id="" action="ppaction://media"/>
            <a:extLst>
              <a:ext uri="{FF2B5EF4-FFF2-40B4-BE49-F238E27FC236}">
                <a16:creationId xmlns:a16="http://schemas.microsoft.com/office/drawing/2014/main" id="{E48C6B9F-64A5-DCA2-9E02-641621FEBEA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30832" t="16879" r="30460" b="11581"/>
          <a:stretch>
            <a:fillRect/>
          </a:stretch>
        </p:blipFill>
        <p:spPr>
          <a:xfrm>
            <a:off x="66662" y="0"/>
            <a:ext cx="1075174" cy="1089598"/>
          </a:xfrm>
          <a:prstGeom prst="ellipse">
            <a:avLst/>
          </a:prstGeom>
        </p:spPr>
      </p:pic>
      <p:sp>
        <p:nvSpPr>
          <p:cNvPr id="4" name="مربع نص 3">
            <a:extLst>
              <a:ext uri="{FF2B5EF4-FFF2-40B4-BE49-F238E27FC236}">
                <a16:creationId xmlns:a16="http://schemas.microsoft.com/office/drawing/2014/main" id="{67194048-4016-BC80-AD09-127534D8B1D4}"/>
              </a:ext>
            </a:extLst>
          </p:cNvPr>
          <p:cNvSpPr txBox="1"/>
          <p:nvPr/>
        </p:nvSpPr>
        <p:spPr>
          <a:xfrm>
            <a:off x="4033158" y="6488668"/>
            <a:ext cx="6128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latin typeface="Yu Mincho Light" panose="02020300000000000000" pitchFamily="18" charset="-128"/>
                <a:ea typeface="Yu Mincho Light" panose="02020300000000000000" pitchFamily="18" charset="-128"/>
              </a:rPr>
              <a:t>2024 </a:t>
            </a:r>
            <a:r>
              <a:rPr lang="ar-SA">
                <a:latin typeface="Yu Mincho Light" panose="02020300000000000000" pitchFamily="18" charset="-128"/>
                <a:ea typeface="Yu Mincho Light" panose="02020300000000000000" pitchFamily="18" charset="-128"/>
              </a:rPr>
              <a:t>   جميع الحقوق محفوظة لمتجر صندوق المسابقات© </a:t>
            </a:r>
            <a:r>
              <a:rPr lang="en-US">
                <a:latin typeface="Yu Mincho Light" panose="02020300000000000000" pitchFamily="18" charset="-128"/>
                <a:ea typeface="Yu Mincho Light" panose="02020300000000000000" pitchFamily="18" charset="-128"/>
              </a:rPr>
              <a:t> </a:t>
            </a:r>
            <a:endParaRPr lang="ar-SA"/>
          </a:p>
        </p:txBody>
      </p:sp>
      <p:pic>
        <p:nvPicPr>
          <p:cNvPr id="5" name="صورة 4">
            <a:extLst>
              <a:ext uri="{FF2B5EF4-FFF2-40B4-BE49-F238E27FC236}">
                <a16:creationId xmlns:a16="http://schemas.microsoft.com/office/drawing/2014/main" id="{08E64F00-F05C-135B-9A80-4D2FFB1D14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65380" y="5616589"/>
            <a:ext cx="1620556" cy="1620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926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55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8552"/>
                            </p:stCondLst>
                            <p:childTnLst>
                              <p:par>
                                <p:cTn id="8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6600"/>
                                      </p:to>
                                    </p:animClr>
                                    <p:set>
                                      <p:cBhvr>
                                        <p:cTn id="1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421616"/>
                                      </p:to>
                                    </p:animClr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421616"/>
                                      </p:to>
                                    </p:animClr>
                                    <p:set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421616"/>
                                      </p:to>
                                    </p:animClr>
                                    <p:set>
                                      <p:cBhvr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4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pct40">
          <a:fgClr>
            <a:schemeClr val="bg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840249E-000F-4FC9-9075-7E562325A7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القائمة">
            <a:hlinkClick r:id="rId4" action="ppaction://hlinksldjump"/>
            <a:extLst>
              <a:ext uri="{FF2B5EF4-FFF2-40B4-BE49-F238E27FC236}">
                <a16:creationId xmlns:a16="http://schemas.microsoft.com/office/drawing/2014/main" id="{BB6EC827-3374-EE69-DEFD-DB7EC47CD6B9}"/>
              </a:ext>
            </a:extLst>
          </p:cNvPr>
          <p:cNvSpPr/>
          <p:nvPr/>
        </p:nvSpPr>
        <p:spPr>
          <a:xfrm>
            <a:off x="175245" y="6125497"/>
            <a:ext cx="1732214" cy="602740"/>
          </a:xfrm>
          <a:prstGeom prst="roundRect">
            <a:avLst>
              <a:gd name="adj" fmla="val 36667"/>
            </a:avLst>
          </a:prstGeom>
          <a:solidFill>
            <a:schemeClr val="accent3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200" b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القائمة</a:t>
            </a:r>
          </a:p>
        </p:txBody>
      </p:sp>
      <p:sp>
        <p:nvSpPr>
          <p:cNvPr id="10" name="الجواب الخاطئ 4">
            <a:extLst>
              <a:ext uri="{FF2B5EF4-FFF2-40B4-BE49-F238E27FC236}">
                <a16:creationId xmlns:a16="http://schemas.microsoft.com/office/drawing/2014/main" id="{5DCEE0AF-6FF8-96A6-F7AF-F08128CAC2BD}"/>
              </a:ext>
            </a:extLst>
          </p:cNvPr>
          <p:cNvSpPr/>
          <p:nvPr/>
        </p:nvSpPr>
        <p:spPr>
          <a:xfrm>
            <a:off x="6497916" y="2939628"/>
            <a:ext cx="5341858" cy="1335530"/>
          </a:xfrm>
          <a:prstGeom prst="roundRect">
            <a:avLst>
              <a:gd name="adj" fmla="val 8793"/>
            </a:avLst>
          </a:prstGeom>
          <a:solidFill>
            <a:srgbClr val="071229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1- عبد الله بن عباس </a:t>
            </a:r>
          </a:p>
        </p:txBody>
      </p:sp>
      <p:sp>
        <p:nvSpPr>
          <p:cNvPr id="35" name="الجواب الخاطئ 3">
            <a:extLst>
              <a:ext uri="{FF2B5EF4-FFF2-40B4-BE49-F238E27FC236}">
                <a16:creationId xmlns:a16="http://schemas.microsoft.com/office/drawing/2014/main" id="{5929ACFE-86B6-6C81-E760-20D19A7A2178}"/>
              </a:ext>
            </a:extLst>
          </p:cNvPr>
          <p:cNvSpPr/>
          <p:nvPr/>
        </p:nvSpPr>
        <p:spPr>
          <a:xfrm>
            <a:off x="6497916" y="4532562"/>
            <a:ext cx="5341858" cy="1335530"/>
          </a:xfrm>
          <a:prstGeom prst="roundRect">
            <a:avLst>
              <a:gd name="adj" fmla="val 8793"/>
            </a:avLst>
          </a:prstGeom>
          <a:solidFill>
            <a:srgbClr val="071229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3- عبد الله بن الزبير</a:t>
            </a:r>
          </a:p>
        </p:txBody>
      </p:sp>
      <p:sp>
        <p:nvSpPr>
          <p:cNvPr id="12" name="الجواب الخاطئ 2">
            <a:extLst>
              <a:ext uri="{FF2B5EF4-FFF2-40B4-BE49-F238E27FC236}">
                <a16:creationId xmlns:a16="http://schemas.microsoft.com/office/drawing/2014/main" id="{D6982465-FC6D-B97F-2434-835E5FB0105C}"/>
              </a:ext>
            </a:extLst>
          </p:cNvPr>
          <p:cNvSpPr/>
          <p:nvPr/>
        </p:nvSpPr>
        <p:spPr>
          <a:xfrm>
            <a:off x="352226" y="2939628"/>
            <a:ext cx="5341858" cy="1335530"/>
          </a:xfrm>
          <a:prstGeom prst="roundRect">
            <a:avLst>
              <a:gd name="adj" fmla="val 8793"/>
            </a:avLst>
          </a:prstGeom>
          <a:solidFill>
            <a:srgbClr val="071229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2- عبد الله بن عمرو</a:t>
            </a:r>
          </a:p>
        </p:txBody>
      </p:sp>
      <p:sp>
        <p:nvSpPr>
          <p:cNvPr id="34" name="الجواب الصحيح">
            <a:extLst>
              <a:ext uri="{FF2B5EF4-FFF2-40B4-BE49-F238E27FC236}">
                <a16:creationId xmlns:a16="http://schemas.microsoft.com/office/drawing/2014/main" id="{E73C28EE-FC16-C34C-9BC1-E6984F735472}"/>
              </a:ext>
            </a:extLst>
          </p:cNvPr>
          <p:cNvSpPr/>
          <p:nvPr/>
        </p:nvSpPr>
        <p:spPr>
          <a:xfrm>
            <a:off x="352226" y="4532562"/>
            <a:ext cx="5341858" cy="1335530"/>
          </a:xfrm>
          <a:prstGeom prst="roundRect">
            <a:avLst>
              <a:gd name="adj" fmla="val 8793"/>
            </a:avLst>
          </a:prstGeom>
          <a:solidFill>
            <a:srgbClr val="071229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4- عبد الله بن مسعود</a:t>
            </a:r>
          </a:p>
        </p:txBody>
      </p:sp>
      <p:sp>
        <p:nvSpPr>
          <p:cNvPr id="20" name="السؤال">
            <a:extLst>
              <a:ext uri="{FF2B5EF4-FFF2-40B4-BE49-F238E27FC236}">
                <a16:creationId xmlns:a16="http://schemas.microsoft.com/office/drawing/2014/main" id="{DD8637D5-B037-F558-99C1-FA322795CB5B}"/>
              </a:ext>
            </a:extLst>
          </p:cNvPr>
          <p:cNvSpPr/>
          <p:nvPr/>
        </p:nvSpPr>
        <p:spPr>
          <a:xfrm>
            <a:off x="635042" y="1100054"/>
            <a:ext cx="10921916" cy="1523068"/>
          </a:xfrm>
          <a:prstGeom prst="roundRect">
            <a:avLst>
              <a:gd name="adj" fmla="val 36667"/>
            </a:avLst>
          </a:prstGeom>
          <a:solidFill>
            <a:schemeClr val="tx2">
              <a:lumMod val="10000"/>
            </a:schemeClr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200" b="1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ماهو</a:t>
            </a:r>
            <a:r>
              <a:rPr lang="ar-SA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اسم أول صحابي قرأ القرآن جهراً ؟</a:t>
            </a:r>
          </a:p>
        </p:txBody>
      </p:sp>
      <p:sp>
        <p:nvSpPr>
          <p:cNvPr id="3" name="سؤال ثقافي 1">
            <a:extLst>
              <a:ext uri="{FF2B5EF4-FFF2-40B4-BE49-F238E27FC236}">
                <a16:creationId xmlns:a16="http://schemas.microsoft.com/office/drawing/2014/main" id="{80D0BE42-EA73-A73D-8E2C-032BCC32D473}"/>
              </a:ext>
            </a:extLst>
          </p:cNvPr>
          <p:cNvSpPr/>
          <p:nvPr/>
        </p:nvSpPr>
        <p:spPr>
          <a:xfrm>
            <a:off x="8760542" y="115630"/>
            <a:ext cx="3325394" cy="710279"/>
          </a:xfrm>
          <a:prstGeom prst="roundRect">
            <a:avLst>
              <a:gd name="adj" fmla="val 36667"/>
            </a:avLst>
          </a:prstGeom>
          <a:solidFill>
            <a:srgbClr val="481C35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4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سؤال ديني:</a:t>
            </a:r>
          </a:p>
        </p:txBody>
      </p:sp>
      <p:pic>
        <p:nvPicPr>
          <p:cNvPr id="2" name="وسائط1">
            <a:hlinkClick r:id="" action="ppaction://media"/>
            <a:extLst>
              <a:ext uri="{FF2B5EF4-FFF2-40B4-BE49-F238E27FC236}">
                <a16:creationId xmlns:a16="http://schemas.microsoft.com/office/drawing/2014/main" id="{E48C6B9F-64A5-DCA2-9E02-641621FEBEA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30832" t="16879" r="30460" b="11581"/>
          <a:stretch>
            <a:fillRect/>
          </a:stretch>
        </p:blipFill>
        <p:spPr>
          <a:xfrm>
            <a:off x="66662" y="0"/>
            <a:ext cx="1075174" cy="1089598"/>
          </a:xfrm>
          <a:prstGeom prst="ellipse">
            <a:avLst/>
          </a:prstGeom>
        </p:spPr>
      </p:pic>
      <p:sp>
        <p:nvSpPr>
          <p:cNvPr id="4" name="مربع نص 3">
            <a:extLst>
              <a:ext uri="{FF2B5EF4-FFF2-40B4-BE49-F238E27FC236}">
                <a16:creationId xmlns:a16="http://schemas.microsoft.com/office/drawing/2014/main" id="{FD5A0BE9-DF53-0685-C5A4-41329C65E6BE}"/>
              </a:ext>
            </a:extLst>
          </p:cNvPr>
          <p:cNvSpPr txBox="1"/>
          <p:nvPr/>
        </p:nvSpPr>
        <p:spPr>
          <a:xfrm>
            <a:off x="4033158" y="6488668"/>
            <a:ext cx="6128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latin typeface="Yu Mincho Light" panose="02020300000000000000" pitchFamily="18" charset="-128"/>
                <a:ea typeface="Yu Mincho Light" panose="02020300000000000000" pitchFamily="18" charset="-128"/>
              </a:rPr>
              <a:t>2024 </a:t>
            </a:r>
            <a:r>
              <a:rPr lang="ar-SA">
                <a:latin typeface="Yu Mincho Light" panose="02020300000000000000" pitchFamily="18" charset="-128"/>
                <a:ea typeface="Yu Mincho Light" panose="02020300000000000000" pitchFamily="18" charset="-128"/>
              </a:rPr>
              <a:t>   جميع الحقوق محفوظة لمتجر صندوق المسابقات© </a:t>
            </a:r>
            <a:r>
              <a:rPr lang="en-US">
                <a:latin typeface="Yu Mincho Light" panose="02020300000000000000" pitchFamily="18" charset="-128"/>
                <a:ea typeface="Yu Mincho Light" panose="02020300000000000000" pitchFamily="18" charset="-128"/>
              </a:rPr>
              <a:t> </a:t>
            </a:r>
            <a:endParaRPr lang="ar-SA"/>
          </a:p>
        </p:txBody>
      </p:sp>
      <p:pic>
        <p:nvPicPr>
          <p:cNvPr id="5" name="صورة 4">
            <a:extLst>
              <a:ext uri="{FF2B5EF4-FFF2-40B4-BE49-F238E27FC236}">
                <a16:creationId xmlns:a16="http://schemas.microsoft.com/office/drawing/2014/main" id="{A9F5766C-E117-FF1F-A0FE-348B743EF9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65380" y="5616589"/>
            <a:ext cx="1620556" cy="1620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200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55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8552"/>
                            </p:stCondLst>
                            <p:childTnLst>
                              <p:par>
                                <p:cTn id="8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6600"/>
                                      </p:to>
                                    </p:animClr>
                                    <p:set>
                                      <p:cBhvr>
                                        <p:cTn id="1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421616"/>
                                      </p:to>
                                    </p:animClr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421616"/>
                                      </p:to>
                                    </p:animClr>
                                    <p:set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421616"/>
                                      </p:to>
                                    </p:animClr>
                                    <p:set>
                                      <p:cBhvr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4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pct40">
          <a:fgClr>
            <a:schemeClr val="bg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840249E-000F-4FC9-9075-7E562325A7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القائمة">
            <a:hlinkClick r:id="rId4" action="ppaction://hlinksldjump"/>
            <a:extLst>
              <a:ext uri="{FF2B5EF4-FFF2-40B4-BE49-F238E27FC236}">
                <a16:creationId xmlns:a16="http://schemas.microsoft.com/office/drawing/2014/main" id="{BB6EC827-3374-EE69-DEFD-DB7EC47CD6B9}"/>
              </a:ext>
            </a:extLst>
          </p:cNvPr>
          <p:cNvSpPr/>
          <p:nvPr/>
        </p:nvSpPr>
        <p:spPr>
          <a:xfrm>
            <a:off x="175245" y="6125497"/>
            <a:ext cx="1732214" cy="602740"/>
          </a:xfrm>
          <a:prstGeom prst="roundRect">
            <a:avLst>
              <a:gd name="adj" fmla="val 36667"/>
            </a:avLst>
          </a:prstGeom>
          <a:solidFill>
            <a:schemeClr val="accent3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200" b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القائمة</a:t>
            </a:r>
          </a:p>
        </p:txBody>
      </p:sp>
      <p:sp>
        <p:nvSpPr>
          <p:cNvPr id="10" name="الجواب الخاطئ 4">
            <a:extLst>
              <a:ext uri="{FF2B5EF4-FFF2-40B4-BE49-F238E27FC236}">
                <a16:creationId xmlns:a16="http://schemas.microsoft.com/office/drawing/2014/main" id="{5DCEE0AF-6FF8-96A6-F7AF-F08128CAC2BD}"/>
              </a:ext>
            </a:extLst>
          </p:cNvPr>
          <p:cNvSpPr/>
          <p:nvPr/>
        </p:nvSpPr>
        <p:spPr>
          <a:xfrm>
            <a:off x="352226" y="4532562"/>
            <a:ext cx="5341858" cy="1335530"/>
          </a:xfrm>
          <a:prstGeom prst="roundRect">
            <a:avLst>
              <a:gd name="adj" fmla="val 8793"/>
            </a:avLst>
          </a:prstGeom>
          <a:solidFill>
            <a:srgbClr val="071229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غزوة الطائف</a:t>
            </a:r>
          </a:p>
        </p:txBody>
      </p:sp>
      <p:sp>
        <p:nvSpPr>
          <p:cNvPr id="35" name="الجواب الخاطئ 3">
            <a:extLst>
              <a:ext uri="{FF2B5EF4-FFF2-40B4-BE49-F238E27FC236}">
                <a16:creationId xmlns:a16="http://schemas.microsoft.com/office/drawing/2014/main" id="{5929ACFE-86B6-6C81-E760-20D19A7A2178}"/>
              </a:ext>
            </a:extLst>
          </p:cNvPr>
          <p:cNvSpPr/>
          <p:nvPr/>
        </p:nvSpPr>
        <p:spPr>
          <a:xfrm>
            <a:off x="6497916" y="2939628"/>
            <a:ext cx="5341858" cy="1335530"/>
          </a:xfrm>
          <a:prstGeom prst="roundRect">
            <a:avLst>
              <a:gd name="adj" fmla="val 8793"/>
            </a:avLst>
          </a:prstGeom>
          <a:solidFill>
            <a:srgbClr val="071229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1- غزوة أحد</a:t>
            </a:r>
          </a:p>
        </p:txBody>
      </p:sp>
      <p:sp>
        <p:nvSpPr>
          <p:cNvPr id="12" name="الجواب الخاطئ 2">
            <a:extLst>
              <a:ext uri="{FF2B5EF4-FFF2-40B4-BE49-F238E27FC236}">
                <a16:creationId xmlns:a16="http://schemas.microsoft.com/office/drawing/2014/main" id="{D6982465-FC6D-B97F-2434-835E5FB0105C}"/>
              </a:ext>
            </a:extLst>
          </p:cNvPr>
          <p:cNvSpPr/>
          <p:nvPr/>
        </p:nvSpPr>
        <p:spPr>
          <a:xfrm>
            <a:off x="352226" y="2939628"/>
            <a:ext cx="5341858" cy="1335530"/>
          </a:xfrm>
          <a:prstGeom prst="roundRect">
            <a:avLst>
              <a:gd name="adj" fmla="val 8793"/>
            </a:avLst>
          </a:prstGeom>
          <a:solidFill>
            <a:srgbClr val="071229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2- غزوة الخندق</a:t>
            </a:r>
          </a:p>
        </p:txBody>
      </p:sp>
      <p:sp>
        <p:nvSpPr>
          <p:cNvPr id="34" name="الجواب الصحيح">
            <a:extLst>
              <a:ext uri="{FF2B5EF4-FFF2-40B4-BE49-F238E27FC236}">
                <a16:creationId xmlns:a16="http://schemas.microsoft.com/office/drawing/2014/main" id="{E73C28EE-FC16-C34C-9BC1-E6984F735472}"/>
              </a:ext>
            </a:extLst>
          </p:cNvPr>
          <p:cNvSpPr/>
          <p:nvPr/>
        </p:nvSpPr>
        <p:spPr>
          <a:xfrm>
            <a:off x="6497916" y="4532562"/>
            <a:ext cx="5341858" cy="1335530"/>
          </a:xfrm>
          <a:prstGeom prst="roundRect">
            <a:avLst>
              <a:gd name="adj" fmla="val 8793"/>
            </a:avLst>
          </a:prstGeom>
          <a:solidFill>
            <a:srgbClr val="071229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3- غزوة بدر</a:t>
            </a:r>
          </a:p>
        </p:txBody>
      </p:sp>
      <p:sp>
        <p:nvSpPr>
          <p:cNvPr id="20" name="السؤال">
            <a:extLst>
              <a:ext uri="{FF2B5EF4-FFF2-40B4-BE49-F238E27FC236}">
                <a16:creationId xmlns:a16="http://schemas.microsoft.com/office/drawing/2014/main" id="{DD8637D5-B037-F558-99C1-FA322795CB5B}"/>
              </a:ext>
            </a:extLst>
          </p:cNvPr>
          <p:cNvSpPr/>
          <p:nvPr/>
        </p:nvSpPr>
        <p:spPr>
          <a:xfrm>
            <a:off x="635042" y="1100054"/>
            <a:ext cx="10921916" cy="1523068"/>
          </a:xfrm>
          <a:prstGeom prst="roundRect">
            <a:avLst>
              <a:gd name="adj" fmla="val 36667"/>
            </a:avLst>
          </a:prstGeom>
          <a:solidFill>
            <a:schemeClr val="tx2">
              <a:lumMod val="10000"/>
            </a:schemeClr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ماهي غزوة الفرقان ؟</a:t>
            </a:r>
          </a:p>
        </p:txBody>
      </p:sp>
      <p:sp>
        <p:nvSpPr>
          <p:cNvPr id="3" name="سؤال ثقافي 1">
            <a:extLst>
              <a:ext uri="{FF2B5EF4-FFF2-40B4-BE49-F238E27FC236}">
                <a16:creationId xmlns:a16="http://schemas.microsoft.com/office/drawing/2014/main" id="{80D0BE42-EA73-A73D-8E2C-032BCC32D473}"/>
              </a:ext>
            </a:extLst>
          </p:cNvPr>
          <p:cNvSpPr/>
          <p:nvPr/>
        </p:nvSpPr>
        <p:spPr>
          <a:xfrm>
            <a:off x="8760542" y="115630"/>
            <a:ext cx="3325394" cy="710279"/>
          </a:xfrm>
          <a:prstGeom prst="roundRect">
            <a:avLst>
              <a:gd name="adj" fmla="val 36667"/>
            </a:avLst>
          </a:prstGeom>
          <a:solidFill>
            <a:srgbClr val="481C35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4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سؤال ديني:</a:t>
            </a:r>
          </a:p>
        </p:txBody>
      </p:sp>
      <p:pic>
        <p:nvPicPr>
          <p:cNvPr id="2" name="وسائط1">
            <a:hlinkClick r:id="" action="ppaction://media"/>
            <a:extLst>
              <a:ext uri="{FF2B5EF4-FFF2-40B4-BE49-F238E27FC236}">
                <a16:creationId xmlns:a16="http://schemas.microsoft.com/office/drawing/2014/main" id="{E48C6B9F-64A5-DCA2-9E02-641621FEBEA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30832" t="16879" r="30460" b="11581"/>
          <a:stretch>
            <a:fillRect/>
          </a:stretch>
        </p:blipFill>
        <p:spPr>
          <a:xfrm>
            <a:off x="66662" y="0"/>
            <a:ext cx="1075174" cy="1089598"/>
          </a:xfrm>
          <a:prstGeom prst="ellipse">
            <a:avLst/>
          </a:prstGeom>
        </p:spPr>
      </p:pic>
      <p:sp>
        <p:nvSpPr>
          <p:cNvPr id="4" name="مربع نص 3">
            <a:extLst>
              <a:ext uri="{FF2B5EF4-FFF2-40B4-BE49-F238E27FC236}">
                <a16:creationId xmlns:a16="http://schemas.microsoft.com/office/drawing/2014/main" id="{5C3C8624-6576-C5B2-7AF9-43628DBDC23D}"/>
              </a:ext>
            </a:extLst>
          </p:cNvPr>
          <p:cNvSpPr txBox="1"/>
          <p:nvPr/>
        </p:nvSpPr>
        <p:spPr>
          <a:xfrm>
            <a:off x="4033158" y="6488668"/>
            <a:ext cx="6128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latin typeface="Yu Mincho Light" panose="02020300000000000000" pitchFamily="18" charset="-128"/>
                <a:ea typeface="Yu Mincho Light" panose="02020300000000000000" pitchFamily="18" charset="-128"/>
              </a:rPr>
              <a:t>2024 </a:t>
            </a:r>
            <a:r>
              <a:rPr lang="ar-SA">
                <a:latin typeface="Yu Mincho Light" panose="02020300000000000000" pitchFamily="18" charset="-128"/>
                <a:ea typeface="Yu Mincho Light" panose="02020300000000000000" pitchFamily="18" charset="-128"/>
              </a:rPr>
              <a:t>   جميع الحقوق محفوظة لمتجر صندوق المسابقات© </a:t>
            </a:r>
            <a:r>
              <a:rPr lang="en-US">
                <a:latin typeface="Yu Mincho Light" panose="02020300000000000000" pitchFamily="18" charset="-128"/>
                <a:ea typeface="Yu Mincho Light" panose="02020300000000000000" pitchFamily="18" charset="-128"/>
              </a:rPr>
              <a:t> </a:t>
            </a:r>
            <a:endParaRPr lang="ar-SA"/>
          </a:p>
        </p:txBody>
      </p:sp>
      <p:pic>
        <p:nvPicPr>
          <p:cNvPr id="5" name="صورة 4">
            <a:extLst>
              <a:ext uri="{FF2B5EF4-FFF2-40B4-BE49-F238E27FC236}">
                <a16:creationId xmlns:a16="http://schemas.microsoft.com/office/drawing/2014/main" id="{F02736F5-44C7-C428-DA5A-1CF2DB059A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65380" y="5616589"/>
            <a:ext cx="1620556" cy="1620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766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55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8552"/>
                            </p:stCondLst>
                            <p:childTnLst>
                              <p:par>
                                <p:cTn id="8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6600"/>
                                      </p:to>
                                    </p:animClr>
                                    <p:set>
                                      <p:cBhvr>
                                        <p:cTn id="1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421616"/>
                                      </p:to>
                                    </p:animClr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421616"/>
                                      </p:to>
                                    </p:animClr>
                                    <p:set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421616"/>
                                      </p:to>
                                    </p:animClr>
                                    <p:set>
                                      <p:cBhvr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4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pct40">
          <a:fgClr>
            <a:schemeClr val="bg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840249E-000F-4FC9-9075-7E562325A7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القائمة">
            <a:hlinkClick r:id="rId4" action="ppaction://hlinksldjump"/>
            <a:extLst>
              <a:ext uri="{FF2B5EF4-FFF2-40B4-BE49-F238E27FC236}">
                <a16:creationId xmlns:a16="http://schemas.microsoft.com/office/drawing/2014/main" id="{BB6EC827-3374-EE69-DEFD-DB7EC47CD6B9}"/>
              </a:ext>
            </a:extLst>
          </p:cNvPr>
          <p:cNvSpPr/>
          <p:nvPr/>
        </p:nvSpPr>
        <p:spPr>
          <a:xfrm>
            <a:off x="175245" y="6125497"/>
            <a:ext cx="1732214" cy="602740"/>
          </a:xfrm>
          <a:prstGeom prst="roundRect">
            <a:avLst>
              <a:gd name="adj" fmla="val 36667"/>
            </a:avLst>
          </a:prstGeom>
          <a:solidFill>
            <a:schemeClr val="accent3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200" b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القائمة</a:t>
            </a:r>
          </a:p>
        </p:txBody>
      </p:sp>
      <p:sp>
        <p:nvSpPr>
          <p:cNvPr id="10" name="الجواب الخاطئ 4">
            <a:extLst>
              <a:ext uri="{FF2B5EF4-FFF2-40B4-BE49-F238E27FC236}">
                <a16:creationId xmlns:a16="http://schemas.microsoft.com/office/drawing/2014/main" id="{5DCEE0AF-6FF8-96A6-F7AF-F08128CAC2BD}"/>
              </a:ext>
            </a:extLst>
          </p:cNvPr>
          <p:cNvSpPr/>
          <p:nvPr/>
        </p:nvSpPr>
        <p:spPr>
          <a:xfrm>
            <a:off x="352226" y="4532562"/>
            <a:ext cx="5341858" cy="1335530"/>
          </a:xfrm>
          <a:prstGeom prst="roundRect">
            <a:avLst>
              <a:gd name="adj" fmla="val 8793"/>
            </a:avLst>
          </a:prstGeom>
          <a:solidFill>
            <a:srgbClr val="071229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1- العام الرابع من الهجرة</a:t>
            </a:r>
          </a:p>
        </p:txBody>
      </p:sp>
      <p:sp>
        <p:nvSpPr>
          <p:cNvPr id="35" name="الجواب الخاطئ 3">
            <a:extLst>
              <a:ext uri="{FF2B5EF4-FFF2-40B4-BE49-F238E27FC236}">
                <a16:creationId xmlns:a16="http://schemas.microsoft.com/office/drawing/2014/main" id="{5929ACFE-86B6-6C81-E760-20D19A7A2178}"/>
              </a:ext>
            </a:extLst>
          </p:cNvPr>
          <p:cNvSpPr/>
          <p:nvPr/>
        </p:nvSpPr>
        <p:spPr>
          <a:xfrm>
            <a:off x="6497916" y="4532562"/>
            <a:ext cx="5341858" cy="1335530"/>
          </a:xfrm>
          <a:prstGeom prst="roundRect">
            <a:avLst>
              <a:gd name="adj" fmla="val 8793"/>
            </a:avLst>
          </a:prstGeom>
          <a:solidFill>
            <a:srgbClr val="071229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3- العام الثالث من الهجرة</a:t>
            </a:r>
          </a:p>
        </p:txBody>
      </p:sp>
      <p:sp>
        <p:nvSpPr>
          <p:cNvPr id="12" name="الجواب الخاطئ 2">
            <a:extLst>
              <a:ext uri="{FF2B5EF4-FFF2-40B4-BE49-F238E27FC236}">
                <a16:creationId xmlns:a16="http://schemas.microsoft.com/office/drawing/2014/main" id="{D6982465-FC6D-B97F-2434-835E5FB0105C}"/>
              </a:ext>
            </a:extLst>
          </p:cNvPr>
          <p:cNvSpPr/>
          <p:nvPr/>
        </p:nvSpPr>
        <p:spPr>
          <a:xfrm>
            <a:off x="6497916" y="2939782"/>
            <a:ext cx="5341858" cy="1335530"/>
          </a:xfrm>
          <a:prstGeom prst="roundRect">
            <a:avLst>
              <a:gd name="adj" fmla="val 8793"/>
            </a:avLst>
          </a:prstGeom>
          <a:solidFill>
            <a:srgbClr val="071229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1- العام الأول من الهجرة</a:t>
            </a:r>
          </a:p>
        </p:txBody>
      </p:sp>
      <p:sp>
        <p:nvSpPr>
          <p:cNvPr id="34" name="الجواب الصحيح">
            <a:extLst>
              <a:ext uri="{FF2B5EF4-FFF2-40B4-BE49-F238E27FC236}">
                <a16:creationId xmlns:a16="http://schemas.microsoft.com/office/drawing/2014/main" id="{E73C28EE-FC16-C34C-9BC1-E6984F735472}"/>
              </a:ext>
            </a:extLst>
          </p:cNvPr>
          <p:cNvSpPr/>
          <p:nvPr/>
        </p:nvSpPr>
        <p:spPr>
          <a:xfrm>
            <a:off x="352226" y="2939782"/>
            <a:ext cx="5341858" cy="1335530"/>
          </a:xfrm>
          <a:prstGeom prst="roundRect">
            <a:avLst>
              <a:gd name="adj" fmla="val 8793"/>
            </a:avLst>
          </a:prstGeom>
          <a:solidFill>
            <a:srgbClr val="071229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2- العام الثاني من الهجرة</a:t>
            </a:r>
          </a:p>
        </p:txBody>
      </p:sp>
      <p:sp>
        <p:nvSpPr>
          <p:cNvPr id="20" name="السؤال">
            <a:extLst>
              <a:ext uri="{FF2B5EF4-FFF2-40B4-BE49-F238E27FC236}">
                <a16:creationId xmlns:a16="http://schemas.microsoft.com/office/drawing/2014/main" id="{DD8637D5-B037-F558-99C1-FA322795CB5B}"/>
              </a:ext>
            </a:extLst>
          </p:cNvPr>
          <p:cNvSpPr/>
          <p:nvPr/>
        </p:nvSpPr>
        <p:spPr>
          <a:xfrm>
            <a:off x="635042" y="1100054"/>
            <a:ext cx="10921916" cy="1523068"/>
          </a:xfrm>
          <a:prstGeom prst="roundRect">
            <a:avLst>
              <a:gd name="adj" fmla="val 36667"/>
            </a:avLst>
          </a:prstGeom>
          <a:solidFill>
            <a:schemeClr val="tx2">
              <a:lumMod val="10000"/>
            </a:schemeClr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في أي عام تم فرض فريضة الصيام ؟</a:t>
            </a:r>
          </a:p>
        </p:txBody>
      </p:sp>
      <p:sp>
        <p:nvSpPr>
          <p:cNvPr id="3" name="سؤال ثقافي 1">
            <a:extLst>
              <a:ext uri="{FF2B5EF4-FFF2-40B4-BE49-F238E27FC236}">
                <a16:creationId xmlns:a16="http://schemas.microsoft.com/office/drawing/2014/main" id="{80D0BE42-EA73-A73D-8E2C-032BCC32D473}"/>
              </a:ext>
            </a:extLst>
          </p:cNvPr>
          <p:cNvSpPr/>
          <p:nvPr/>
        </p:nvSpPr>
        <p:spPr>
          <a:xfrm>
            <a:off x="8760542" y="115630"/>
            <a:ext cx="3325394" cy="710279"/>
          </a:xfrm>
          <a:prstGeom prst="roundRect">
            <a:avLst>
              <a:gd name="adj" fmla="val 36667"/>
            </a:avLst>
          </a:prstGeom>
          <a:solidFill>
            <a:srgbClr val="481C35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4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سؤال ديني:</a:t>
            </a:r>
          </a:p>
        </p:txBody>
      </p:sp>
      <p:pic>
        <p:nvPicPr>
          <p:cNvPr id="2" name="وسائط1">
            <a:hlinkClick r:id="" action="ppaction://media"/>
            <a:extLst>
              <a:ext uri="{FF2B5EF4-FFF2-40B4-BE49-F238E27FC236}">
                <a16:creationId xmlns:a16="http://schemas.microsoft.com/office/drawing/2014/main" id="{E48C6B9F-64A5-DCA2-9E02-641621FEBEA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30832" t="16879" r="30460" b="11581"/>
          <a:stretch>
            <a:fillRect/>
          </a:stretch>
        </p:blipFill>
        <p:spPr>
          <a:xfrm>
            <a:off x="66662" y="0"/>
            <a:ext cx="1075174" cy="1089598"/>
          </a:xfrm>
          <a:prstGeom prst="ellipse">
            <a:avLst/>
          </a:prstGeom>
        </p:spPr>
      </p:pic>
      <p:sp>
        <p:nvSpPr>
          <p:cNvPr id="4" name="مربع نص 3">
            <a:extLst>
              <a:ext uri="{FF2B5EF4-FFF2-40B4-BE49-F238E27FC236}">
                <a16:creationId xmlns:a16="http://schemas.microsoft.com/office/drawing/2014/main" id="{59021227-3738-03EB-225D-DE026BE8B357}"/>
              </a:ext>
            </a:extLst>
          </p:cNvPr>
          <p:cNvSpPr txBox="1"/>
          <p:nvPr/>
        </p:nvSpPr>
        <p:spPr>
          <a:xfrm>
            <a:off x="4033158" y="6488668"/>
            <a:ext cx="6128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latin typeface="Yu Mincho Light" panose="02020300000000000000" pitchFamily="18" charset="-128"/>
                <a:ea typeface="Yu Mincho Light" panose="02020300000000000000" pitchFamily="18" charset="-128"/>
              </a:rPr>
              <a:t>2024 </a:t>
            </a:r>
            <a:r>
              <a:rPr lang="ar-SA">
                <a:latin typeface="Yu Mincho Light" panose="02020300000000000000" pitchFamily="18" charset="-128"/>
                <a:ea typeface="Yu Mincho Light" panose="02020300000000000000" pitchFamily="18" charset="-128"/>
              </a:rPr>
              <a:t>   جميع الحقوق محفوظة لمتجر صندوق المسابقات© </a:t>
            </a:r>
            <a:r>
              <a:rPr lang="en-US">
                <a:latin typeface="Yu Mincho Light" panose="02020300000000000000" pitchFamily="18" charset="-128"/>
                <a:ea typeface="Yu Mincho Light" panose="02020300000000000000" pitchFamily="18" charset="-128"/>
              </a:rPr>
              <a:t> </a:t>
            </a:r>
            <a:endParaRPr lang="ar-SA"/>
          </a:p>
        </p:txBody>
      </p:sp>
      <p:pic>
        <p:nvPicPr>
          <p:cNvPr id="5" name="صورة 4">
            <a:extLst>
              <a:ext uri="{FF2B5EF4-FFF2-40B4-BE49-F238E27FC236}">
                <a16:creationId xmlns:a16="http://schemas.microsoft.com/office/drawing/2014/main" id="{69FD788F-4E14-7D5A-1972-159313BD82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65380" y="5616589"/>
            <a:ext cx="1620556" cy="1620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348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55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8552"/>
                            </p:stCondLst>
                            <p:childTnLst>
                              <p:par>
                                <p:cTn id="8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6600"/>
                                      </p:to>
                                    </p:animClr>
                                    <p:set>
                                      <p:cBhvr>
                                        <p:cTn id="1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421616"/>
                                      </p:to>
                                    </p:animClr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421616"/>
                                      </p:to>
                                    </p:animClr>
                                    <p:set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421616"/>
                                      </p:to>
                                    </p:animClr>
                                    <p:set>
                                      <p:cBhvr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4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pct40">
          <a:fgClr>
            <a:schemeClr val="bg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840249E-000F-4FC9-9075-7E562325A7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القائمة">
            <a:hlinkClick r:id="rId4" action="ppaction://hlinksldjump"/>
            <a:extLst>
              <a:ext uri="{FF2B5EF4-FFF2-40B4-BE49-F238E27FC236}">
                <a16:creationId xmlns:a16="http://schemas.microsoft.com/office/drawing/2014/main" id="{BB6EC827-3374-EE69-DEFD-DB7EC47CD6B9}"/>
              </a:ext>
            </a:extLst>
          </p:cNvPr>
          <p:cNvSpPr/>
          <p:nvPr/>
        </p:nvSpPr>
        <p:spPr>
          <a:xfrm>
            <a:off x="175245" y="6125497"/>
            <a:ext cx="1732214" cy="602740"/>
          </a:xfrm>
          <a:prstGeom prst="roundRect">
            <a:avLst>
              <a:gd name="adj" fmla="val 36667"/>
            </a:avLst>
          </a:prstGeom>
          <a:solidFill>
            <a:schemeClr val="accent3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200" b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القائمة</a:t>
            </a:r>
          </a:p>
        </p:txBody>
      </p:sp>
      <p:sp>
        <p:nvSpPr>
          <p:cNvPr id="10" name="الجواب الخاطئ 4">
            <a:extLst>
              <a:ext uri="{FF2B5EF4-FFF2-40B4-BE49-F238E27FC236}">
                <a16:creationId xmlns:a16="http://schemas.microsoft.com/office/drawing/2014/main" id="{5DCEE0AF-6FF8-96A6-F7AF-F08128CAC2BD}"/>
              </a:ext>
            </a:extLst>
          </p:cNvPr>
          <p:cNvSpPr/>
          <p:nvPr/>
        </p:nvSpPr>
        <p:spPr>
          <a:xfrm>
            <a:off x="352226" y="4532562"/>
            <a:ext cx="5341858" cy="1335530"/>
          </a:xfrm>
          <a:prstGeom prst="roundRect">
            <a:avLst>
              <a:gd name="adj" fmla="val 8793"/>
            </a:avLst>
          </a:prstGeom>
          <a:solidFill>
            <a:srgbClr val="071229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4- سلمان الفارسي</a:t>
            </a:r>
          </a:p>
        </p:txBody>
      </p:sp>
      <p:sp>
        <p:nvSpPr>
          <p:cNvPr id="35" name="الجواب الخاطئ 3">
            <a:extLst>
              <a:ext uri="{FF2B5EF4-FFF2-40B4-BE49-F238E27FC236}">
                <a16:creationId xmlns:a16="http://schemas.microsoft.com/office/drawing/2014/main" id="{5929ACFE-86B6-6C81-E760-20D19A7A2178}"/>
              </a:ext>
            </a:extLst>
          </p:cNvPr>
          <p:cNvSpPr/>
          <p:nvPr/>
        </p:nvSpPr>
        <p:spPr>
          <a:xfrm>
            <a:off x="6497916" y="4532562"/>
            <a:ext cx="5341858" cy="1335530"/>
          </a:xfrm>
          <a:prstGeom prst="roundRect">
            <a:avLst>
              <a:gd name="adj" fmla="val 8793"/>
            </a:avLst>
          </a:prstGeom>
          <a:solidFill>
            <a:srgbClr val="071229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3- عقيل بن أبي طالب</a:t>
            </a:r>
          </a:p>
        </p:txBody>
      </p:sp>
      <p:sp>
        <p:nvSpPr>
          <p:cNvPr id="12" name="الجواب الخاطئ 2">
            <a:extLst>
              <a:ext uri="{FF2B5EF4-FFF2-40B4-BE49-F238E27FC236}">
                <a16:creationId xmlns:a16="http://schemas.microsoft.com/office/drawing/2014/main" id="{D6982465-FC6D-B97F-2434-835E5FB0105C}"/>
              </a:ext>
            </a:extLst>
          </p:cNvPr>
          <p:cNvSpPr/>
          <p:nvPr/>
        </p:nvSpPr>
        <p:spPr>
          <a:xfrm>
            <a:off x="352226" y="2939628"/>
            <a:ext cx="5341858" cy="1335530"/>
          </a:xfrm>
          <a:prstGeom prst="roundRect">
            <a:avLst>
              <a:gd name="adj" fmla="val 8793"/>
            </a:avLst>
          </a:prstGeom>
          <a:solidFill>
            <a:srgbClr val="071229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2- الأشعث بن قيس</a:t>
            </a:r>
          </a:p>
        </p:txBody>
      </p:sp>
      <p:sp>
        <p:nvSpPr>
          <p:cNvPr id="34" name="الجواب الصحيح">
            <a:extLst>
              <a:ext uri="{FF2B5EF4-FFF2-40B4-BE49-F238E27FC236}">
                <a16:creationId xmlns:a16="http://schemas.microsoft.com/office/drawing/2014/main" id="{E73C28EE-FC16-C34C-9BC1-E6984F735472}"/>
              </a:ext>
            </a:extLst>
          </p:cNvPr>
          <p:cNvSpPr/>
          <p:nvPr/>
        </p:nvSpPr>
        <p:spPr>
          <a:xfrm>
            <a:off x="6497916" y="2939628"/>
            <a:ext cx="5341858" cy="1335530"/>
          </a:xfrm>
          <a:prstGeom prst="roundRect">
            <a:avLst>
              <a:gd name="adj" fmla="val 8793"/>
            </a:avLst>
          </a:prstGeom>
          <a:solidFill>
            <a:srgbClr val="071229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1- سعد بن أبي وقاص</a:t>
            </a:r>
          </a:p>
        </p:txBody>
      </p:sp>
      <p:sp>
        <p:nvSpPr>
          <p:cNvPr id="20" name="السؤال">
            <a:extLst>
              <a:ext uri="{FF2B5EF4-FFF2-40B4-BE49-F238E27FC236}">
                <a16:creationId xmlns:a16="http://schemas.microsoft.com/office/drawing/2014/main" id="{DD8637D5-B037-F558-99C1-FA322795CB5B}"/>
              </a:ext>
            </a:extLst>
          </p:cNvPr>
          <p:cNvSpPr/>
          <p:nvPr/>
        </p:nvSpPr>
        <p:spPr>
          <a:xfrm>
            <a:off x="635042" y="1100054"/>
            <a:ext cx="10921916" cy="1523068"/>
          </a:xfrm>
          <a:prstGeom prst="roundRect">
            <a:avLst>
              <a:gd name="adj" fmla="val 36667"/>
            </a:avLst>
          </a:prstGeom>
          <a:solidFill>
            <a:schemeClr val="tx2">
              <a:lumMod val="10000"/>
            </a:schemeClr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أحد هؤلاء الصحابة من العشرة المُبشَرين بالجنة ؟</a:t>
            </a:r>
          </a:p>
        </p:txBody>
      </p:sp>
      <p:sp>
        <p:nvSpPr>
          <p:cNvPr id="3" name="سؤال ثقافي 1">
            <a:extLst>
              <a:ext uri="{FF2B5EF4-FFF2-40B4-BE49-F238E27FC236}">
                <a16:creationId xmlns:a16="http://schemas.microsoft.com/office/drawing/2014/main" id="{80D0BE42-EA73-A73D-8E2C-032BCC32D473}"/>
              </a:ext>
            </a:extLst>
          </p:cNvPr>
          <p:cNvSpPr/>
          <p:nvPr/>
        </p:nvSpPr>
        <p:spPr>
          <a:xfrm>
            <a:off x="8760542" y="115630"/>
            <a:ext cx="3325394" cy="710279"/>
          </a:xfrm>
          <a:prstGeom prst="roundRect">
            <a:avLst>
              <a:gd name="adj" fmla="val 36667"/>
            </a:avLst>
          </a:prstGeom>
          <a:solidFill>
            <a:srgbClr val="481C35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4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سؤال ديني:</a:t>
            </a:r>
          </a:p>
        </p:txBody>
      </p:sp>
      <p:pic>
        <p:nvPicPr>
          <p:cNvPr id="2" name="وسائط1">
            <a:hlinkClick r:id="" action="ppaction://media"/>
            <a:extLst>
              <a:ext uri="{FF2B5EF4-FFF2-40B4-BE49-F238E27FC236}">
                <a16:creationId xmlns:a16="http://schemas.microsoft.com/office/drawing/2014/main" id="{E48C6B9F-64A5-DCA2-9E02-641621FEBEA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30832" t="16879" r="30460" b="11581"/>
          <a:stretch>
            <a:fillRect/>
          </a:stretch>
        </p:blipFill>
        <p:spPr>
          <a:xfrm>
            <a:off x="66662" y="0"/>
            <a:ext cx="1075174" cy="1089598"/>
          </a:xfrm>
          <a:prstGeom prst="ellipse">
            <a:avLst/>
          </a:prstGeom>
        </p:spPr>
      </p:pic>
      <p:sp>
        <p:nvSpPr>
          <p:cNvPr id="4" name="مربع نص 3">
            <a:extLst>
              <a:ext uri="{FF2B5EF4-FFF2-40B4-BE49-F238E27FC236}">
                <a16:creationId xmlns:a16="http://schemas.microsoft.com/office/drawing/2014/main" id="{FC5541F8-AD2E-46A0-64F1-E2C330D344AB}"/>
              </a:ext>
            </a:extLst>
          </p:cNvPr>
          <p:cNvSpPr txBox="1"/>
          <p:nvPr/>
        </p:nvSpPr>
        <p:spPr>
          <a:xfrm>
            <a:off x="4033158" y="6488668"/>
            <a:ext cx="6128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latin typeface="Yu Mincho Light" panose="02020300000000000000" pitchFamily="18" charset="-128"/>
                <a:ea typeface="Yu Mincho Light" panose="02020300000000000000" pitchFamily="18" charset="-128"/>
              </a:rPr>
              <a:t>2024 </a:t>
            </a:r>
            <a:r>
              <a:rPr lang="ar-SA">
                <a:latin typeface="Yu Mincho Light" panose="02020300000000000000" pitchFamily="18" charset="-128"/>
                <a:ea typeface="Yu Mincho Light" panose="02020300000000000000" pitchFamily="18" charset="-128"/>
              </a:rPr>
              <a:t>   جميع الحقوق محفوظة لمتجر صندوق المسابقات© </a:t>
            </a:r>
            <a:r>
              <a:rPr lang="en-US">
                <a:latin typeface="Yu Mincho Light" panose="02020300000000000000" pitchFamily="18" charset="-128"/>
                <a:ea typeface="Yu Mincho Light" panose="02020300000000000000" pitchFamily="18" charset="-128"/>
              </a:rPr>
              <a:t> </a:t>
            </a:r>
            <a:endParaRPr lang="ar-SA"/>
          </a:p>
        </p:txBody>
      </p:sp>
      <p:pic>
        <p:nvPicPr>
          <p:cNvPr id="5" name="صورة 4">
            <a:extLst>
              <a:ext uri="{FF2B5EF4-FFF2-40B4-BE49-F238E27FC236}">
                <a16:creationId xmlns:a16="http://schemas.microsoft.com/office/drawing/2014/main" id="{E0B9CB4C-B46E-3D69-9B24-751DF84EAA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65380" y="5616589"/>
            <a:ext cx="1620556" cy="1620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526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55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8552"/>
                            </p:stCondLst>
                            <p:childTnLst>
                              <p:par>
                                <p:cTn id="8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6600"/>
                                      </p:to>
                                    </p:animClr>
                                    <p:set>
                                      <p:cBhvr>
                                        <p:cTn id="1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421616"/>
                                      </p:to>
                                    </p:animClr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421616"/>
                                      </p:to>
                                    </p:animClr>
                                    <p:set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421616"/>
                                      </p:to>
                                    </p:animClr>
                                    <p:set>
                                      <p:cBhvr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4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pct40">
          <a:fgClr>
            <a:schemeClr val="bg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840249E-000F-4FC9-9075-7E562325A7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القائمة">
            <a:hlinkClick r:id="rId4" action="ppaction://hlinksldjump"/>
            <a:extLst>
              <a:ext uri="{FF2B5EF4-FFF2-40B4-BE49-F238E27FC236}">
                <a16:creationId xmlns:a16="http://schemas.microsoft.com/office/drawing/2014/main" id="{BB6EC827-3374-EE69-DEFD-DB7EC47CD6B9}"/>
              </a:ext>
            </a:extLst>
          </p:cNvPr>
          <p:cNvSpPr/>
          <p:nvPr/>
        </p:nvSpPr>
        <p:spPr>
          <a:xfrm>
            <a:off x="175245" y="6125497"/>
            <a:ext cx="1732214" cy="602740"/>
          </a:xfrm>
          <a:prstGeom prst="roundRect">
            <a:avLst>
              <a:gd name="adj" fmla="val 36667"/>
            </a:avLst>
          </a:prstGeom>
          <a:solidFill>
            <a:schemeClr val="accent3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200" b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القائمة</a:t>
            </a:r>
          </a:p>
        </p:txBody>
      </p:sp>
      <p:sp>
        <p:nvSpPr>
          <p:cNvPr id="10" name="الجواب الخاطئ 4">
            <a:extLst>
              <a:ext uri="{FF2B5EF4-FFF2-40B4-BE49-F238E27FC236}">
                <a16:creationId xmlns:a16="http://schemas.microsoft.com/office/drawing/2014/main" id="{5DCEE0AF-6FF8-96A6-F7AF-F08128CAC2BD}"/>
              </a:ext>
            </a:extLst>
          </p:cNvPr>
          <p:cNvSpPr/>
          <p:nvPr/>
        </p:nvSpPr>
        <p:spPr>
          <a:xfrm>
            <a:off x="352226" y="4532562"/>
            <a:ext cx="5341858" cy="1335530"/>
          </a:xfrm>
          <a:prstGeom prst="roundRect">
            <a:avLst>
              <a:gd name="adj" fmla="val 8793"/>
            </a:avLst>
          </a:prstGeom>
          <a:solidFill>
            <a:srgbClr val="071229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28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4- السنة الرابعة للهجرة</a:t>
            </a:r>
          </a:p>
        </p:txBody>
      </p:sp>
      <p:sp>
        <p:nvSpPr>
          <p:cNvPr id="35" name="الجواب الخاطئ 3">
            <a:extLst>
              <a:ext uri="{FF2B5EF4-FFF2-40B4-BE49-F238E27FC236}">
                <a16:creationId xmlns:a16="http://schemas.microsoft.com/office/drawing/2014/main" id="{5929ACFE-86B6-6C81-E760-20D19A7A2178}"/>
              </a:ext>
            </a:extLst>
          </p:cNvPr>
          <p:cNvSpPr/>
          <p:nvPr/>
        </p:nvSpPr>
        <p:spPr>
          <a:xfrm>
            <a:off x="6497916" y="2939628"/>
            <a:ext cx="5341858" cy="1335530"/>
          </a:xfrm>
          <a:prstGeom prst="roundRect">
            <a:avLst>
              <a:gd name="adj" fmla="val 8793"/>
            </a:avLst>
          </a:prstGeom>
          <a:solidFill>
            <a:srgbClr val="071229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28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1- السنة الأولى للهجرة</a:t>
            </a:r>
          </a:p>
        </p:txBody>
      </p:sp>
      <p:sp>
        <p:nvSpPr>
          <p:cNvPr id="12" name="الجواب الخاطئ 2">
            <a:extLst>
              <a:ext uri="{FF2B5EF4-FFF2-40B4-BE49-F238E27FC236}">
                <a16:creationId xmlns:a16="http://schemas.microsoft.com/office/drawing/2014/main" id="{D6982465-FC6D-B97F-2434-835E5FB0105C}"/>
              </a:ext>
            </a:extLst>
          </p:cNvPr>
          <p:cNvSpPr/>
          <p:nvPr/>
        </p:nvSpPr>
        <p:spPr>
          <a:xfrm>
            <a:off x="352226" y="2939628"/>
            <a:ext cx="5341858" cy="1335530"/>
          </a:xfrm>
          <a:prstGeom prst="roundRect">
            <a:avLst>
              <a:gd name="adj" fmla="val 8793"/>
            </a:avLst>
          </a:prstGeom>
          <a:solidFill>
            <a:srgbClr val="071229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28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2- السنة الثانية للهجرة</a:t>
            </a:r>
          </a:p>
        </p:txBody>
      </p:sp>
      <p:sp>
        <p:nvSpPr>
          <p:cNvPr id="34" name="الجواب الصحيح">
            <a:extLst>
              <a:ext uri="{FF2B5EF4-FFF2-40B4-BE49-F238E27FC236}">
                <a16:creationId xmlns:a16="http://schemas.microsoft.com/office/drawing/2014/main" id="{E73C28EE-FC16-C34C-9BC1-E6984F735472}"/>
              </a:ext>
            </a:extLst>
          </p:cNvPr>
          <p:cNvSpPr/>
          <p:nvPr/>
        </p:nvSpPr>
        <p:spPr>
          <a:xfrm>
            <a:off x="6497916" y="4532562"/>
            <a:ext cx="5341858" cy="1335530"/>
          </a:xfrm>
          <a:prstGeom prst="roundRect">
            <a:avLst>
              <a:gd name="adj" fmla="val 8793"/>
            </a:avLst>
          </a:prstGeom>
          <a:solidFill>
            <a:srgbClr val="071229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28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3- السنة الثالثة للهجرة</a:t>
            </a:r>
          </a:p>
        </p:txBody>
      </p:sp>
      <p:sp>
        <p:nvSpPr>
          <p:cNvPr id="20" name="السؤال">
            <a:extLst>
              <a:ext uri="{FF2B5EF4-FFF2-40B4-BE49-F238E27FC236}">
                <a16:creationId xmlns:a16="http://schemas.microsoft.com/office/drawing/2014/main" id="{DD8637D5-B037-F558-99C1-FA322795CB5B}"/>
              </a:ext>
            </a:extLst>
          </p:cNvPr>
          <p:cNvSpPr/>
          <p:nvPr/>
        </p:nvSpPr>
        <p:spPr>
          <a:xfrm>
            <a:off x="635042" y="1100054"/>
            <a:ext cx="10921916" cy="1523068"/>
          </a:xfrm>
          <a:prstGeom prst="roundRect">
            <a:avLst>
              <a:gd name="adj" fmla="val 36667"/>
            </a:avLst>
          </a:prstGeom>
          <a:solidFill>
            <a:schemeClr val="tx2">
              <a:lumMod val="10000"/>
            </a:schemeClr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في أي سنة هجرية كانت غزوة أحد ؟</a:t>
            </a:r>
          </a:p>
        </p:txBody>
      </p:sp>
      <p:sp>
        <p:nvSpPr>
          <p:cNvPr id="3" name="سؤال ثقافي 1">
            <a:extLst>
              <a:ext uri="{FF2B5EF4-FFF2-40B4-BE49-F238E27FC236}">
                <a16:creationId xmlns:a16="http://schemas.microsoft.com/office/drawing/2014/main" id="{80D0BE42-EA73-A73D-8E2C-032BCC32D473}"/>
              </a:ext>
            </a:extLst>
          </p:cNvPr>
          <p:cNvSpPr/>
          <p:nvPr/>
        </p:nvSpPr>
        <p:spPr>
          <a:xfrm>
            <a:off x="8760542" y="115630"/>
            <a:ext cx="3325394" cy="710279"/>
          </a:xfrm>
          <a:prstGeom prst="roundRect">
            <a:avLst>
              <a:gd name="adj" fmla="val 36667"/>
            </a:avLst>
          </a:prstGeom>
          <a:solidFill>
            <a:srgbClr val="481C35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4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سؤال ديني:</a:t>
            </a:r>
          </a:p>
        </p:txBody>
      </p:sp>
      <p:pic>
        <p:nvPicPr>
          <p:cNvPr id="2" name="وسائط1">
            <a:hlinkClick r:id="" action="ppaction://media"/>
            <a:extLst>
              <a:ext uri="{FF2B5EF4-FFF2-40B4-BE49-F238E27FC236}">
                <a16:creationId xmlns:a16="http://schemas.microsoft.com/office/drawing/2014/main" id="{E48C6B9F-64A5-DCA2-9E02-641621FEBEA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30832" t="16879" r="30460" b="11581"/>
          <a:stretch>
            <a:fillRect/>
          </a:stretch>
        </p:blipFill>
        <p:spPr>
          <a:xfrm>
            <a:off x="66662" y="0"/>
            <a:ext cx="1075174" cy="1089598"/>
          </a:xfrm>
          <a:prstGeom prst="ellipse">
            <a:avLst/>
          </a:prstGeom>
        </p:spPr>
      </p:pic>
      <p:sp>
        <p:nvSpPr>
          <p:cNvPr id="4" name="مربع نص 3">
            <a:extLst>
              <a:ext uri="{FF2B5EF4-FFF2-40B4-BE49-F238E27FC236}">
                <a16:creationId xmlns:a16="http://schemas.microsoft.com/office/drawing/2014/main" id="{89B45D47-1722-2F6A-33D8-843947E82802}"/>
              </a:ext>
            </a:extLst>
          </p:cNvPr>
          <p:cNvSpPr txBox="1"/>
          <p:nvPr/>
        </p:nvSpPr>
        <p:spPr>
          <a:xfrm>
            <a:off x="4033158" y="6488668"/>
            <a:ext cx="6128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latin typeface="Yu Mincho Light" panose="02020300000000000000" pitchFamily="18" charset="-128"/>
                <a:ea typeface="Yu Mincho Light" panose="02020300000000000000" pitchFamily="18" charset="-128"/>
              </a:rPr>
              <a:t>2024 </a:t>
            </a:r>
            <a:r>
              <a:rPr lang="ar-SA">
                <a:latin typeface="Yu Mincho Light" panose="02020300000000000000" pitchFamily="18" charset="-128"/>
                <a:ea typeface="Yu Mincho Light" panose="02020300000000000000" pitchFamily="18" charset="-128"/>
              </a:rPr>
              <a:t>   جميع الحقوق محفوظة لمتجر صندوق المسابقات© </a:t>
            </a:r>
            <a:r>
              <a:rPr lang="en-US">
                <a:latin typeface="Yu Mincho Light" panose="02020300000000000000" pitchFamily="18" charset="-128"/>
                <a:ea typeface="Yu Mincho Light" panose="02020300000000000000" pitchFamily="18" charset="-128"/>
              </a:rPr>
              <a:t> </a:t>
            </a:r>
            <a:endParaRPr lang="ar-SA"/>
          </a:p>
        </p:txBody>
      </p:sp>
      <p:pic>
        <p:nvPicPr>
          <p:cNvPr id="5" name="صورة 4">
            <a:extLst>
              <a:ext uri="{FF2B5EF4-FFF2-40B4-BE49-F238E27FC236}">
                <a16:creationId xmlns:a16="http://schemas.microsoft.com/office/drawing/2014/main" id="{713C1DAC-E3DD-5C68-2E4A-84042F7E10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65380" y="5616589"/>
            <a:ext cx="1620556" cy="1620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278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55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8552"/>
                            </p:stCondLst>
                            <p:childTnLst>
                              <p:par>
                                <p:cTn id="8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6600"/>
                                      </p:to>
                                    </p:animClr>
                                    <p:set>
                                      <p:cBhvr>
                                        <p:cTn id="1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421616"/>
                                      </p:to>
                                    </p:animClr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421616"/>
                                      </p:to>
                                    </p:animClr>
                                    <p:set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421616"/>
                                      </p:to>
                                    </p:animClr>
                                    <p:set>
                                      <p:cBhvr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4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pct40">
          <a:fgClr>
            <a:schemeClr val="bg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840249E-000F-4FC9-9075-7E562325A7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القائمة">
            <a:hlinkClick r:id="rId4" action="ppaction://hlinksldjump"/>
            <a:extLst>
              <a:ext uri="{FF2B5EF4-FFF2-40B4-BE49-F238E27FC236}">
                <a16:creationId xmlns:a16="http://schemas.microsoft.com/office/drawing/2014/main" id="{BB6EC827-3374-EE69-DEFD-DB7EC47CD6B9}"/>
              </a:ext>
            </a:extLst>
          </p:cNvPr>
          <p:cNvSpPr/>
          <p:nvPr/>
        </p:nvSpPr>
        <p:spPr>
          <a:xfrm>
            <a:off x="175245" y="6125497"/>
            <a:ext cx="1732214" cy="602740"/>
          </a:xfrm>
          <a:prstGeom prst="roundRect">
            <a:avLst>
              <a:gd name="adj" fmla="val 36667"/>
            </a:avLst>
          </a:prstGeom>
          <a:solidFill>
            <a:schemeClr val="accent3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200" b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القائمة</a:t>
            </a:r>
          </a:p>
        </p:txBody>
      </p:sp>
      <p:sp>
        <p:nvSpPr>
          <p:cNvPr id="10" name="الجواب الخاطئ 4">
            <a:extLst>
              <a:ext uri="{FF2B5EF4-FFF2-40B4-BE49-F238E27FC236}">
                <a16:creationId xmlns:a16="http://schemas.microsoft.com/office/drawing/2014/main" id="{5DCEE0AF-6FF8-96A6-F7AF-F08128CAC2BD}"/>
              </a:ext>
            </a:extLst>
          </p:cNvPr>
          <p:cNvSpPr/>
          <p:nvPr/>
        </p:nvSpPr>
        <p:spPr>
          <a:xfrm>
            <a:off x="6497916" y="2939628"/>
            <a:ext cx="5341858" cy="1335530"/>
          </a:xfrm>
          <a:prstGeom prst="roundRect">
            <a:avLst>
              <a:gd name="adj" fmla="val 8793"/>
            </a:avLst>
          </a:prstGeom>
          <a:solidFill>
            <a:srgbClr val="071229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1- جويرية بنت الحارث</a:t>
            </a:r>
          </a:p>
        </p:txBody>
      </p:sp>
      <p:sp>
        <p:nvSpPr>
          <p:cNvPr id="35" name="الجواب الخاطئ 3">
            <a:extLst>
              <a:ext uri="{FF2B5EF4-FFF2-40B4-BE49-F238E27FC236}">
                <a16:creationId xmlns:a16="http://schemas.microsoft.com/office/drawing/2014/main" id="{5929ACFE-86B6-6C81-E760-20D19A7A2178}"/>
              </a:ext>
            </a:extLst>
          </p:cNvPr>
          <p:cNvSpPr/>
          <p:nvPr/>
        </p:nvSpPr>
        <p:spPr>
          <a:xfrm>
            <a:off x="6497916" y="4532562"/>
            <a:ext cx="5341858" cy="1335530"/>
          </a:xfrm>
          <a:prstGeom prst="roundRect">
            <a:avLst>
              <a:gd name="adj" fmla="val 8793"/>
            </a:avLst>
          </a:prstGeom>
          <a:solidFill>
            <a:srgbClr val="071229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3- سودة بنت زمعة</a:t>
            </a:r>
          </a:p>
        </p:txBody>
      </p:sp>
      <p:sp>
        <p:nvSpPr>
          <p:cNvPr id="12" name="الجواب الخاطئ 2">
            <a:extLst>
              <a:ext uri="{FF2B5EF4-FFF2-40B4-BE49-F238E27FC236}">
                <a16:creationId xmlns:a16="http://schemas.microsoft.com/office/drawing/2014/main" id="{D6982465-FC6D-B97F-2434-835E5FB0105C}"/>
              </a:ext>
            </a:extLst>
          </p:cNvPr>
          <p:cNvSpPr/>
          <p:nvPr/>
        </p:nvSpPr>
        <p:spPr>
          <a:xfrm>
            <a:off x="352226" y="2939628"/>
            <a:ext cx="5341858" cy="1335530"/>
          </a:xfrm>
          <a:prstGeom prst="roundRect">
            <a:avLst>
              <a:gd name="adj" fmla="val 8793"/>
            </a:avLst>
          </a:prstGeom>
          <a:solidFill>
            <a:srgbClr val="071229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2- ميمونة</a:t>
            </a:r>
          </a:p>
        </p:txBody>
      </p:sp>
      <p:sp>
        <p:nvSpPr>
          <p:cNvPr id="34" name="الجواب الصحيح">
            <a:extLst>
              <a:ext uri="{FF2B5EF4-FFF2-40B4-BE49-F238E27FC236}">
                <a16:creationId xmlns:a16="http://schemas.microsoft.com/office/drawing/2014/main" id="{E73C28EE-FC16-C34C-9BC1-E6984F735472}"/>
              </a:ext>
            </a:extLst>
          </p:cNvPr>
          <p:cNvSpPr/>
          <p:nvPr/>
        </p:nvSpPr>
        <p:spPr>
          <a:xfrm>
            <a:off x="352226" y="4532562"/>
            <a:ext cx="5341858" cy="1335530"/>
          </a:xfrm>
          <a:prstGeom prst="roundRect">
            <a:avLst>
              <a:gd name="adj" fmla="val 8793"/>
            </a:avLst>
          </a:prstGeom>
          <a:solidFill>
            <a:srgbClr val="071229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4- مارية القبطية</a:t>
            </a:r>
          </a:p>
        </p:txBody>
      </p:sp>
      <p:sp>
        <p:nvSpPr>
          <p:cNvPr id="20" name="السؤال">
            <a:extLst>
              <a:ext uri="{FF2B5EF4-FFF2-40B4-BE49-F238E27FC236}">
                <a16:creationId xmlns:a16="http://schemas.microsoft.com/office/drawing/2014/main" id="{DD8637D5-B037-F558-99C1-FA322795CB5B}"/>
              </a:ext>
            </a:extLst>
          </p:cNvPr>
          <p:cNvSpPr/>
          <p:nvPr/>
        </p:nvSpPr>
        <p:spPr>
          <a:xfrm>
            <a:off x="635042" y="1100054"/>
            <a:ext cx="10921916" cy="1523068"/>
          </a:xfrm>
          <a:prstGeom prst="roundRect">
            <a:avLst>
              <a:gd name="adj" fmla="val 36667"/>
            </a:avLst>
          </a:prstGeom>
          <a:solidFill>
            <a:schemeClr val="tx2">
              <a:lumMod val="10000"/>
            </a:schemeClr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من هي النصرانية التي أسلمت ثم تزوجها </a:t>
            </a:r>
          </a:p>
          <a:p>
            <a:pPr algn="ctr"/>
            <a:r>
              <a:rPr lang="ar-SA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النبي صلى الله عليه وسلم ؟</a:t>
            </a:r>
          </a:p>
        </p:txBody>
      </p:sp>
      <p:sp>
        <p:nvSpPr>
          <p:cNvPr id="3" name="سؤال ثقافي 1">
            <a:extLst>
              <a:ext uri="{FF2B5EF4-FFF2-40B4-BE49-F238E27FC236}">
                <a16:creationId xmlns:a16="http://schemas.microsoft.com/office/drawing/2014/main" id="{80D0BE42-EA73-A73D-8E2C-032BCC32D473}"/>
              </a:ext>
            </a:extLst>
          </p:cNvPr>
          <p:cNvSpPr/>
          <p:nvPr/>
        </p:nvSpPr>
        <p:spPr>
          <a:xfrm>
            <a:off x="8760542" y="115630"/>
            <a:ext cx="3325394" cy="710279"/>
          </a:xfrm>
          <a:prstGeom prst="roundRect">
            <a:avLst>
              <a:gd name="adj" fmla="val 36667"/>
            </a:avLst>
          </a:prstGeom>
          <a:solidFill>
            <a:srgbClr val="481C35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4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سؤال ديني:</a:t>
            </a:r>
          </a:p>
        </p:txBody>
      </p:sp>
      <p:pic>
        <p:nvPicPr>
          <p:cNvPr id="2" name="وسائط1">
            <a:hlinkClick r:id="" action="ppaction://media"/>
            <a:extLst>
              <a:ext uri="{FF2B5EF4-FFF2-40B4-BE49-F238E27FC236}">
                <a16:creationId xmlns:a16="http://schemas.microsoft.com/office/drawing/2014/main" id="{E48C6B9F-64A5-DCA2-9E02-641621FEBEA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30832" t="16879" r="30460" b="11581"/>
          <a:stretch>
            <a:fillRect/>
          </a:stretch>
        </p:blipFill>
        <p:spPr>
          <a:xfrm>
            <a:off x="66662" y="0"/>
            <a:ext cx="1075174" cy="1089598"/>
          </a:xfrm>
          <a:prstGeom prst="ellipse">
            <a:avLst/>
          </a:prstGeom>
        </p:spPr>
      </p:pic>
      <p:sp>
        <p:nvSpPr>
          <p:cNvPr id="4" name="مربع نص 3">
            <a:extLst>
              <a:ext uri="{FF2B5EF4-FFF2-40B4-BE49-F238E27FC236}">
                <a16:creationId xmlns:a16="http://schemas.microsoft.com/office/drawing/2014/main" id="{16814BAE-C2D3-1E87-2031-62E7B7120BEB}"/>
              </a:ext>
            </a:extLst>
          </p:cNvPr>
          <p:cNvSpPr txBox="1"/>
          <p:nvPr/>
        </p:nvSpPr>
        <p:spPr>
          <a:xfrm>
            <a:off x="4033158" y="6488668"/>
            <a:ext cx="6128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latin typeface="Yu Mincho Light" panose="02020300000000000000" pitchFamily="18" charset="-128"/>
                <a:ea typeface="Yu Mincho Light" panose="02020300000000000000" pitchFamily="18" charset="-128"/>
              </a:rPr>
              <a:t>2024 </a:t>
            </a:r>
            <a:r>
              <a:rPr lang="ar-SA">
                <a:latin typeface="Yu Mincho Light" panose="02020300000000000000" pitchFamily="18" charset="-128"/>
                <a:ea typeface="Yu Mincho Light" panose="02020300000000000000" pitchFamily="18" charset="-128"/>
              </a:rPr>
              <a:t>   جميع الحقوق محفوظة لمتجر صندوق المسابقات© </a:t>
            </a:r>
            <a:r>
              <a:rPr lang="en-US">
                <a:latin typeface="Yu Mincho Light" panose="02020300000000000000" pitchFamily="18" charset="-128"/>
                <a:ea typeface="Yu Mincho Light" panose="02020300000000000000" pitchFamily="18" charset="-128"/>
              </a:rPr>
              <a:t> </a:t>
            </a:r>
            <a:endParaRPr lang="ar-SA"/>
          </a:p>
        </p:txBody>
      </p:sp>
      <p:pic>
        <p:nvPicPr>
          <p:cNvPr id="5" name="صورة 4">
            <a:extLst>
              <a:ext uri="{FF2B5EF4-FFF2-40B4-BE49-F238E27FC236}">
                <a16:creationId xmlns:a16="http://schemas.microsoft.com/office/drawing/2014/main" id="{8A97170E-27AF-BA57-9E23-4692016E2F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65380" y="5616589"/>
            <a:ext cx="1620556" cy="1620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293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55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8552"/>
                            </p:stCondLst>
                            <p:childTnLst>
                              <p:par>
                                <p:cTn id="8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6600"/>
                                      </p:to>
                                    </p:animClr>
                                    <p:set>
                                      <p:cBhvr>
                                        <p:cTn id="1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421616"/>
                                      </p:to>
                                    </p:animClr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421616"/>
                                      </p:to>
                                    </p:animClr>
                                    <p:set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421616"/>
                                      </p:to>
                                    </p:animClr>
                                    <p:set>
                                      <p:cBhvr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4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pct40">
          <a:fgClr>
            <a:schemeClr val="bg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840249E-000F-4FC9-9075-7E562325A7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القائمة">
            <a:hlinkClick r:id="rId4" action="ppaction://hlinksldjump"/>
            <a:extLst>
              <a:ext uri="{FF2B5EF4-FFF2-40B4-BE49-F238E27FC236}">
                <a16:creationId xmlns:a16="http://schemas.microsoft.com/office/drawing/2014/main" id="{BB6EC827-3374-EE69-DEFD-DB7EC47CD6B9}"/>
              </a:ext>
            </a:extLst>
          </p:cNvPr>
          <p:cNvSpPr/>
          <p:nvPr/>
        </p:nvSpPr>
        <p:spPr>
          <a:xfrm>
            <a:off x="175245" y="6125497"/>
            <a:ext cx="1732214" cy="602740"/>
          </a:xfrm>
          <a:prstGeom prst="roundRect">
            <a:avLst>
              <a:gd name="adj" fmla="val 36667"/>
            </a:avLst>
          </a:prstGeom>
          <a:solidFill>
            <a:schemeClr val="accent3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200" b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القائمة</a:t>
            </a:r>
          </a:p>
        </p:txBody>
      </p:sp>
      <p:sp>
        <p:nvSpPr>
          <p:cNvPr id="10" name="الجواب الخاطئ 4">
            <a:extLst>
              <a:ext uri="{FF2B5EF4-FFF2-40B4-BE49-F238E27FC236}">
                <a16:creationId xmlns:a16="http://schemas.microsoft.com/office/drawing/2014/main" id="{5DCEE0AF-6FF8-96A6-F7AF-F08128CAC2BD}"/>
              </a:ext>
            </a:extLst>
          </p:cNvPr>
          <p:cNvSpPr/>
          <p:nvPr/>
        </p:nvSpPr>
        <p:spPr>
          <a:xfrm>
            <a:off x="6497916" y="2939628"/>
            <a:ext cx="5341858" cy="1335530"/>
          </a:xfrm>
          <a:prstGeom prst="roundRect">
            <a:avLst>
              <a:gd name="adj" fmla="val 8793"/>
            </a:avLst>
          </a:prstGeom>
          <a:solidFill>
            <a:srgbClr val="071229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1- ثلاثين</a:t>
            </a:r>
          </a:p>
        </p:txBody>
      </p:sp>
      <p:sp>
        <p:nvSpPr>
          <p:cNvPr id="35" name="الجواب الخاطئ 3">
            <a:extLst>
              <a:ext uri="{FF2B5EF4-FFF2-40B4-BE49-F238E27FC236}">
                <a16:creationId xmlns:a16="http://schemas.microsoft.com/office/drawing/2014/main" id="{5929ACFE-86B6-6C81-E760-20D19A7A2178}"/>
              </a:ext>
            </a:extLst>
          </p:cNvPr>
          <p:cNvSpPr/>
          <p:nvPr/>
        </p:nvSpPr>
        <p:spPr>
          <a:xfrm>
            <a:off x="6497916" y="4532562"/>
            <a:ext cx="5341858" cy="1335530"/>
          </a:xfrm>
          <a:prstGeom prst="roundRect">
            <a:avLst>
              <a:gd name="adj" fmla="val 8793"/>
            </a:avLst>
          </a:prstGeom>
          <a:solidFill>
            <a:srgbClr val="071229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3- خمسين</a:t>
            </a:r>
          </a:p>
        </p:txBody>
      </p:sp>
      <p:sp>
        <p:nvSpPr>
          <p:cNvPr id="12" name="الجواب الخاطئ 2">
            <a:extLst>
              <a:ext uri="{FF2B5EF4-FFF2-40B4-BE49-F238E27FC236}">
                <a16:creationId xmlns:a16="http://schemas.microsoft.com/office/drawing/2014/main" id="{D6982465-FC6D-B97F-2434-835E5FB0105C}"/>
              </a:ext>
            </a:extLst>
          </p:cNvPr>
          <p:cNvSpPr/>
          <p:nvPr/>
        </p:nvSpPr>
        <p:spPr>
          <a:xfrm>
            <a:off x="352226" y="2939628"/>
            <a:ext cx="5341858" cy="1335530"/>
          </a:xfrm>
          <a:prstGeom prst="roundRect">
            <a:avLst>
              <a:gd name="adj" fmla="val 8793"/>
            </a:avLst>
          </a:prstGeom>
          <a:solidFill>
            <a:srgbClr val="071229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2- أربعين</a:t>
            </a:r>
          </a:p>
        </p:txBody>
      </p:sp>
      <p:sp>
        <p:nvSpPr>
          <p:cNvPr id="34" name="الجواب الصحيح">
            <a:extLst>
              <a:ext uri="{FF2B5EF4-FFF2-40B4-BE49-F238E27FC236}">
                <a16:creationId xmlns:a16="http://schemas.microsoft.com/office/drawing/2014/main" id="{E73C28EE-FC16-C34C-9BC1-E6984F735472}"/>
              </a:ext>
            </a:extLst>
          </p:cNvPr>
          <p:cNvSpPr/>
          <p:nvPr/>
        </p:nvSpPr>
        <p:spPr>
          <a:xfrm>
            <a:off x="352226" y="4532562"/>
            <a:ext cx="5341858" cy="1335530"/>
          </a:xfrm>
          <a:prstGeom prst="roundRect">
            <a:avLst>
              <a:gd name="adj" fmla="val 8793"/>
            </a:avLst>
          </a:prstGeom>
          <a:solidFill>
            <a:srgbClr val="071229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1- ستين</a:t>
            </a:r>
          </a:p>
        </p:txBody>
      </p:sp>
      <p:sp>
        <p:nvSpPr>
          <p:cNvPr id="20" name="السؤال">
            <a:extLst>
              <a:ext uri="{FF2B5EF4-FFF2-40B4-BE49-F238E27FC236}">
                <a16:creationId xmlns:a16="http://schemas.microsoft.com/office/drawing/2014/main" id="{DD8637D5-B037-F558-99C1-FA322795CB5B}"/>
              </a:ext>
            </a:extLst>
          </p:cNvPr>
          <p:cNvSpPr/>
          <p:nvPr/>
        </p:nvSpPr>
        <p:spPr>
          <a:xfrm>
            <a:off x="635042" y="1100054"/>
            <a:ext cx="10921916" cy="1523068"/>
          </a:xfrm>
          <a:prstGeom prst="roundRect">
            <a:avLst>
              <a:gd name="adj" fmla="val 36667"/>
            </a:avLst>
          </a:prstGeom>
          <a:solidFill>
            <a:schemeClr val="tx2">
              <a:lumMod val="10000"/>
            </a:schemeClr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ما عدد أحزاب القرآن الكريم ؟</a:t>
            </a:r>
          </a:p>
        </p:txBody>
      </p:sp>
      <p:sp>
        <p:nvSpPr>
          <p:cNvPr id="3" name="سؤال ثقافي 1">
            <a:extLst>
              <a:ext uri="{FF2B5EF4-FFF2-40B4-BE49-F238E27FC236}">
                <a16:creationId xmlns:a16="http://schemas.microsoft.com/office/drawing/2014/main" id="{80D0BE42-EA73-A73D-8E2C-032BCC32D473}"/>
              </a:ext>
            </a:extLst>
          </p:cNvPr>
          <p:cNvSpPr/>
          <p:nvPr/>
        </p:nvSpPr>
        <p:spPr>
          <a:xfrm>
            <a:off x="8760542" y="115630"/>
            <a:ext cx="3325394" cy="710279"/>
          </a:xfrm>
          <a:prstGeom prst="roundRect">
            <a:avLst>
              <a:gd name="adj" fmla="val 36667"/>
            </a:avLst>
          </a:prstGeom>
          <a:solidFill>
            <a:srgbClr val="481C35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4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سؤال ديني:</a:t>
            </a:r>
          </a:p>
        </p:txBody>
      </p:sp>
      <p:pic>
        <p:nvPicPr>
          <p:cNvPr id="2" name="وسائط1">
            <a:hlinkClick r:id="" action="ppaction://media"/>
            <a:extLst>
              <a:ext uri="{FF2B5EF4-FFF2-40B4-BE49-F238E27FC236}">
                <a16:creationId xmlns:a16="http://schemas.microsoft.com/office/drawing/2014/main" id="{E48C6B9F-64A5-DCA2-9E02-641621FEBEA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30832" t="16879" r="30460" b="11581"/>
          <a:stretch>
            <a:fillRect/>
          </a:stretch>
        </p:blipFill>
        <p:spPr>
          <a:xfrm>
            <a:off x="66662" y="0"/>
            <a:ext cx="1075174" cy="1089598"/>
          </a:xfrm>
          <a:prstGeom prst="ellipse">
            <a:avLst/>
          </a:prstGeom>
        </p:spPr>
      </p:pic>
      <p:sp>
        <p:nvSpPr>
          <p:cNvPr id="4" name="مربع نص 3">
            <a:extLst>
              <a:ext uri="{FF2B5EF4-FFF2-40B4-BE49-F238E27FC236}">
                <a16:creationId xmlns:a16="http://schemas.microsoft.com/office/drawing/2014/main" id="{F4073449-30AB-5DE1-10B1-B91700E80C65}"/>
              </a:ext>
            </a:extLst>
          </p:cNvPr>
          <p:cNvSpPr txBox="1"/>
          <p:nvPr/>
        </p:nvSpPr>
        <p:spPr>
          <a:xfrm>
            <a:off x="4033158" y="6488668"/>
            <a:ext cx="6128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latin typeface="Yu Mincho Light" panose="02020300000000000000" pitchFamily="18" charset="-128"/>
                <a:ea typeface="Yu Mincho Light" panose="02020300000000000000" pitchFamily="18" charset="-128"/>
              </a:rPr>
              <a:t>2024 </a:t>
            </a:r>
            <a:r>
              <a:rPr lang="ar-SA">
                <a:latin typeface="Yu Mincho Light" panose="02020300000000000000" pitchFamily="18" charset="-128"/>
                <a:ea typeface="Yu Mincho Light" panose="02020300000000000000" pitchFamily="18" charset="-128"/>
              </a:rPr>
              <a:t>   جميع الحقوق محفوظة لمتجر صندوق المسابقات© </a:t>
            </a:r>
            <a:r>
              <a:rPr lang="en-US">
                <a:latin typeface="Yu Mincho Light" panose="02020300000000000000" pitchFamily="18" charset="-128"/>
                <a:ea typeface="Yu Mincho Light" panose="02020300000000000000" pitchFamily="18" charset="-128"/>
              </a:rPr>
              <a:t> </a:t>
            </a:r>
            <a:endParaRPr lang="ar-SA"/>
          </a:p>
        </p:txBody>
      </p:sp>
      <p:pic>
        <p:nvPicPr>
          <p:cNvPr id="5" name="صورة 4">
            <a:extLst>
              <a:ext uri="{FF2B5EF4-FFF2-40B4-BE49-F238E27FC236}">
                <a16:creationId xmlns:a16="http://schemas.microsoft.com/office/drawing/2014/main" id="{48AAD8F7-ADF4-5639-6DF7-8D688F46BC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65380" y="5616589"/>
            <a:ext cx="1620556" cy="1620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769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55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8552"/>
                            </p:stCondLst>
                            <p:childTnLst>
                              <p:par>
                                <p:cTn id="8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6600"/>
                                      </p:to>
                                    </p:animClr>
                                    <p:set>
                                      <p:cBhvr>
                                        <p:cTn id="1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421616"/>
                                      </p:to>
                                    </p:animClr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421616"/>
                                      </p:to>
                                    </p:animClr>
                                    <p:set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421616"/>
                                      </p:to>
                                    </p:animClr>
                                    <p:set>
                                      <p:cBhvr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4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pct40">
          <a:fgClr>
            <a:schemeClr val="bg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840249E-000F-4FC9-9075-7E562325A7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القائمة">
            <a:hlinkClick r:id="rId4" action="ppaction://hlinksldjump"/>
            <a:extLst>
              <a:ext uri="{FF2B5EF4-FFF2-40B4-BE49-F238E27FC236}">
                <a16:creationId xmlns:a16="http://schemas.microsoft.com/office/drawing/2014/main" id="{BB6EC827-3374-EE69-DEFD-DB7EC47CD6B9}"/>
              </a:ext>
            </a:extLst>
          </p:cNvPr>
          <p:cNvSpPr/>
          <p:nvPr/>
        </p:nvSpPr>
        <p:spPr>
          <a:xfrm>
            <a:off x="175245" y="6125497"/>
            <a:ext cx="1732214" cy="602740"/>
          </a:xfrm>
          <a:prstGeom prst="roundRect">
            <a:avLst>
              <a:gd name="adj" fmla="val 36667"/>
            </a:avLst>
          </a:prstGeom>
          <a:solidFill>
            <a:schemeClr val="accent3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200" b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القائمة</a:t>
            </a:r>
          </a:p>
        </p:txBody>
      </p:sp>
      <p:sp>
        <p:nvSpPr>
          <p:cNvPr id="10" name="الجواب الخاطئ 4">
            <a:extLst>
              <a:ext uri="{FF2B5EF4-FFF2-40B4-BE49-F238E27FC236}">
                <a16:creationId xmlns:a16="http://schemas.microsoft.com/office/drawing/2014/main" id="{5DCEE0AF-6FF8-96A6-F7AF-F08128CAC2BD}"/>
              </a:ext>
            </a:extLst>
          </p:cNvPr>
          <p:cNvSpPr/>
          <p:nvPr/>
        </p:nvSpPr>
        <p:spPr>
          <a:xfrm>
            <a:off x="352226" y="4532562"/>
            <a:ext cx="5341858" cy="1335530"/>
          </a:xfrm>
          <a:prstGeom prst="roundRect">
            <a:avLst>
              <a:gd name="adj" fmla="val 8793"/>
            </a:avLst>
          </a:prstGeom>
          <a:solidFill>
            <a:srgbClr val="071229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4- الكذب</a:t>
            </a:r>
          </a:p>
        </p:txBody>
      </p:sp>
      <p:sp>
        <p:nvSpPr>
          <p:cNvPr id="35" name="الجواب الخاطئ 3">
            <a:extLst>
              <a:ext uri="{FF2B5EF4-FFF2-40B4-BE49-F238E27FC236}">
                <a16:creationId xmlns:a16="http://schemas.microsoft.com/office/drawing/2014/main" id="{5929ACFE-86B6-6C81-E760-20D19A7A2178}"/>
              </a:ext>
            </a:extLst>
          </p:cNvPr>
          <p:cNvSpPr/>
          <p:nvPr/>
        </p:nvSpPr>
        <p:spPr>
          <a:xfrm>
            <a:off x="6497916" y="4532562"/>
            <a:ext cx="5341858" cy="1335530"/>
          </a:xfrm>
          <a:prstGeom prst="roundRect">
            <a:avLst>
              <a:gd name="adj" fmla="val 8793"/>
            </a:avLst>
          </a:prstGeom>
          <a:solidFill>
            <a:srgbClr val="071229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3- النوم</a:t>
            </a:r>
          </a:p>
        </p:txBody>
      </p:sp>
      <p:sp>
        <p:nvSpPr>
          <p:cNvPr id="12" name="الجواب الخاطئ 2">
            <a:extLst>
              <a:ext uri="{FF2B5EF4-FFF2-40B4-BE49-F238E27FC236}">
                <a16:creationId xmlns:a16="http://schemas.microsoft.com/office/drawing/2014/main" id="{D6982465-FC6D-B97F-2434-835E5FB0105C}"/>
              </a:ext>
            </a:extLst>
          </p:cNvPr>
          <p:cNvSpPr/>
          <p:nvPr/>
        </p:nvSpPr>
        <p:spPr>
          <a:xfrm>
            <a:off x="352226" y="2939628"/>
            <a:ext cx="5341858" cy="1335530"/>
          </a:xfrm>
          <a:prstGeom prst="roundRect">
            <a:avLst>
              <a:gd name="adj" fmla="val 8793"/>
            </a:avLst>
          </a:prstGeom>
          <a:solidFill>
            <a:srgbClr val="071229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2- الجِدال</a:t>
            </a:r>
          </a:p>
        </p:txBody>
      </p:sp>
      <p:sp>
        <p:nvSpPr>
          <p:cNvPr id="34" name="الجواب الصحيح">
            <a:extLst>
              <a:ext uri="{FF2B5EF4-FFF2-40B4-BE49-F238E27FC236}">
                <a16:creationId xmlns:a16="http://schemas.microsoft.com/office/drawing/2014/main" id="{E73C28EE-FC16-C34C-9BC1-E6984F735472}"/>
              </a:ext>
            </a:extLst>
          </p:cNvPr>
          <p:cNvSpPr/>
          <p:nvPr/>
        </p:nvSpPr>
        <p:spPr>
          <a:xfrm>
            <a:off x="6497916" y="2939628"/>
            <a:ext cx="5341858" cy="1335530"/>
          </a:xfrm>
          <a:prstGeom prst="roundRect">
            <a:avLst>
              <a:gd name="adj" fmla="val 8793"/>
            </a:avLst>
          </a:prstGeom>
          <a:solidFill>
            <a:srgbClr val="071229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1- الأوثان</a:t>
            </a:r>
          </a:p>
        </p:txBody>
      </p:sp>
      <p:sp>
        <p:nvSpPr>
          <p:cNvPr id="20" name="السؤال">
            <a:extLst>
              <a:ext uri="{FF2B5EF4-FFF2-40B4-BE49-F238E27FC236}">
                <a16:creationId xmlns:a16="http://schemas.microsoft.com/office/drawing/2014/main" id="{DD8637D5-B037-F558-99C1-FA322795CB5B}"/>
              </a:ext>
            </a:extLst>
          </p:cNvPr>
          <p:cNvSpPr/>
          <p:nvPr/>
        </p:nvSpPr>
        <p:spPr>
          <a:xfrm>
            <a:off x="635042" y="1100054"/>
            <a:ext cx="10921916" cy="1523068"/>
          </a:xfrm>
          <a:prstGeom prst="roundRect">
            <a:avLst>
              <a:gd name="adj" fmla="val 36667"/>
            </a:avLst>
          </a:prstGeom>
          <a:solidFill>
            <a:schemeClr val="tx2">
              <a:lumMod val="10000"/>
            </a:schemeClr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قال تعالى في سورة المدثر: (والرجز فاهجر) </a:t>
            </a:r>
          </a:p>
          <a:p>
            <a:pPr algn="ctr"/>
            <a:r>
              <a:rPr lang="ar-SA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ما المقصود بالرجز؟</a:t>
            </a:r>
          </a:p>
        </p:txBody>
      </p:sp>
      <p:sp>
        <p:nvSpPr>
          <p:cNvPr id="3" name="سؤال ثقافي 1">
            <a:extLst>
              <a:ext uri="{FF2B5EF4-FFF2-40B4-BE49-F238E27FC236}">
                <a16:creationId xmlns:a16="http://schemas.microsoft.com/office/drawing/2014/main" id="{80D0BE42-EA73-A73D-8E2C-032BCC32D473}"/>
              </a:ext>
            </a:extLst>
          </p:cNvPr>
          <p:cNvSpPr/>
          <p:nvPr/>
        </p:nvSpPr>
        <p:spPr>
          <a:xfrm>
            <a:off x="8760542" y="115630"/>
            <a:ext cx="3325394" cy="710279"/>
          </a:xfrm>
          <a:prstGeom prst="roundRect">
            <a:avLst>
              <a:gd name="adj" fmla="val 36667"/>
            </a:avLst>
          </a:prstGeom>
          <a:solidFill>
            <a:srgbClr val="481C35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4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سؤال ديني:</a:t>
            </a:r>
          </a:p>
        </p:txBody>
      </p:sp>
      <p:pic>
        <p:nvPicPr>
          <p:cNvPr id="2" name="وسائط1">
            <a:hlinkClick r:id="" action="ppaction://media"/>
            <a:extLst>
              <a:ext uri="{FF2B5EF4-FFF2-40B4-BE49-F238E27FC236}">
                <a16:creationId xmlns:a16="http://schemas.microsoft.com/office/drawing/2014/main" id="{E48C6B9F-64A5-DCA2-9E02-641621FEBEA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30832" t="16879" r="30460" b="11581"/>
          <a:stretch>
            <a:fillRect/>
          </a:stretch>
        </p:blipFill>
        <p:spPr>
          <a:xfrm>
            <a:off x="66662" y="0"/>
            <a:ext cx="1075174" cy="1089598"/>
          </a:xfrm>
          <a:prstGeom prst="ellipse">
            <a:avLst/>
          </a:prstGeom>
        </p:spPr>
      </p:pic>
      <p:sp>
        <p:nvSpPr>
          <p:cNvPr id="4" name="مربع نص 3">
            <a:extLst>
              <a:ext uri="{FF2B5EF4-FFF2-40B4-BE49-F238E27FC236}">
                <a16:creationId xmlns:a16="http://schemas.microsoft.com/office/drawing/2014/main" id="{B5B5F05A-9A99-AD7D-3D44-2A50467A71AA}"/>
              </a:ext>
            </a:extLst>
          </p:cNvPr>
          <p:cNvSpPr txBox="1"/>
          <p:nvPr/>
        </p:nvSpPr>
        <p:spPr>
          <a:xfrm>
            <a:off x="4033158" y="6488668"/>
            <a:ext cx="6128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latin typeface="Yu Mincho Light" panose="02020300000000000000" pitchFamily="18" charset="-128"/>
                <a:ea typeface="Yu Mincho Light" panose="02020300000000000000" pitchFamily="18" charset="-128"/>
              </a:rPr>
              <a:t>2024 </a:t>
            </a:r>
            <a:r>
              <a:rPr lang="ar-SA">
                <a:latin typeface="Yu Mincho Light" panose="02020300000000000000" pitchFamily="18" charset="-128"/>
                <a:ea typeface="Yu Mincho Light" panose="02020300000000000000" pitchFamily="18" charset="-128"/>
              </a:rPr>
              <a:t>   جميع الحقوق محفوظة لمتجر صندوق المسابقات© </a:t>
            </a:r>
            <a:r>
              <a:rPr lang="en-US">
                <a:latin typeface="Yu Mincho Light" panose="02020300000000000000" pitchFamily="18" charset="-128"/>
                <a:ea typeface="Yu Mincho Light" panose="02020300000000000000" pitchFamily="18" charset="-128"/>
              </a:rPr>
              <a:t> </a:t>
            </a:r>
            <a:endParaRPr lang="ar-SA"/>
          </a:p>
        </p:txBody>
      </p:sp>
      <p:pic>
        <p:nvPicPr>
          <p:cNvPr id="5" name="صورة 4">
            <a:extLst>
              <a:ext uri="{FF2B5EF4-FFF2-40B4-BE49-F238E27FC236}">
                <a16:creationId xmlns:a16="http://schemas.microsoft.com/office/drawing/2014/main" id="{512B6A4E-7BCD-25F8-D0BE-DA79C2306F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65380" y="5616589"/>
            <a:ext cx="1620556" cy="1620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587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55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8552"/>
                            </p:stCondLst>
                            <p:childTnLst>
                              <p:par>
                                <p:cTn id="8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6600"/>
                                      </p:to>
                                    </p:animClr>
                                    <p:set>
                                      <p:cBhvr>
                                        <p:cTn id="1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421616"/>
                                      </p:to>
                                    </p:animClr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421616"/>
                                      </p:to>
                                    </p:animClr>
                                    <p:set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421616"/>
                                      </p:to>
                                    </p:animClr>
                                    <p:set>
                                      <p:cBhvr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4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pct40">
          <a:fgClr>
            <a:schemeClr val="bg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840249E-000F-4FC9-9075-7E562325A7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القائمة">
            <a:hlinkClick r:id="rId4" action="ppaction://hlinksldjump"/>
            <a:extLst>
              <a:ext uri="{FF2B5EF4-FFF2-40B4-BE49-F238E27FC236}">
                <a16:creationId xmlns:a16="http://schemas.microsoft.com/office/drawing/2014/main" id="{BB6EC827-3374-EE69-DEFD-DB7EC47CD6B9}"/>
              </a:ext>
            </a:extLst>
          </p:cNvPr>
          <p:cNvSpPr/>
          <p:nvPr/>
        </p:nvSpPr>
        <p:spPr>
          <a:xfrm>
            <a:off x="175245" y="6125497"/>
            <a:ext cx="1732214" cy="602740"/>
          </a:xfrm>
          <a:prstGeom prst="roundRect">
            <a:avLst>
              <a:gd name="adj" fmla="val 36667"/>
            </a:avLst>
          </a:prstGeom>
          <a:solidFill>
            <a:schemeClr val="accent3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200" b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القائمة</a:t>
            </a:r>
          </a:p>
        </p:txBody>
      </p:sp>
      <p:sp>
        <p:nvSpPr>
          <p:cNvPr id="10" name="الجواب الخاطئ 4">
            <a:extLst>
              <a:ext uri="{FF2B5EF4-FFF2-40B4-BE49-F238E27FC236}">
                <a16:creationId xmlns:a16="http://schemas.microsoft.com/office/drawing/2014/main" id="{5DCEE0AF-6FF8-96A6-F7AF-F08128CAC2BD}"/>
              </a:ext>
            </a:extLst>
          </p:cNvPr>
          <p:cNvSpPr/>
          <p:nvPr/>
        </p:nvSpPr>
        <p:spPr>
          <a:xfrm>
            <a:off x="352226" y="4532562"/>
            <a:ext cx="5341858" cy="1335530"/>
          </a:xfrm>
          <a:prstGeom prst="roundRect">
            <a:avLst>
              <a:gd name="adj" fmla="val 8793"/>
            </a:avLst>
          </a:prstGeom>
          <a:solidFill>
            <a:srgbClr val="071229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4- السحاب</a:t>
            </a:r>
          </a:p>
        </p:txBody>
      </p:sp>
      <p:sp>
        <p:nvSpPr>
          <p:cNvPr id="35" name="الجواب الخاطئ 3">
            <a:extLst>
              <a:ext uri="{FF2B5EF4-FFF2-40B4-BE49-F238E27FC236}">
                <a16:creationId xmlns:a16="http://schemas.microsoft.com/office/drawing/2014/main" id="{5929ACFE-86B6-6C81-E760-20D19A7A2178}"/>
              </a:ext>
            </a:extLst>
          </p:cNvPr>
          <p:cNvSpPr/>
          <p:nvPr/>
        </p:nvSpPr>
        <p:spPr>
          <a:xfrm>
            <a:off x="6497916" y="4532562"/>
            <a:ext cx="5341858" cy="1335530"/>
          </a:xfrm>
          <a:prstGeom prst="roundRect">
            <a:avLst>
              <a:gd name="adj" fmla="val 8793"/>
            </a:avLst>
          </a:prstGeom>
          <a:solidFill>
            <a:srgbClr val="071229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3- الغمام</a:t>
            </a:r>
          </a:p>
        </p:txBody>
      </p:sp>
      <p:sp>
        <p:nvSpPr>
          <p:cNvPr id="12" name="الجواب الخاطئ 2">
            <a:extLst>
              <a:ext uri="{FF2B5EF4-FFF2-40B4-BE49-F238E27FC236}">
                <a16:creationId xmlns:a16="http://schemas.microsoft.com/office/drawing/2014/main" id="{D6982465-FC6D-B97F-2434-835E5FB0105C}"/>
              </a:ext>
            </a:extLst>
          </p:cNvPr>
          <p:cNvSpPr/>
          <p:nvPr/>
        </p:nvSpPr>
        <p:spPr>
          <a:xfrm>
            <a:off x="6497916" y="2910077"/>
            <a:ext cx="5341858" cy="1335530"/>
          </a:xfrm>
          <a:prstGeom prst="roundRect">
            <a:avLst>
              <a:gd name="adj" fmla="val 8793"/>
            </a:avLst>
          </a:prstGeom>
          <a:solidFill>
            <a:srgbClr val="071229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1- الرياح</a:t>
            </a:r>
          </a:p>
        </p:txBody>
      </p:sp>
      <p:sp>
        <p:nvSpPr>
          <p:cNvPr id="34" name="الجواب الصحيح">
            <a:extLst>
              <a:ext uri="{FF2B5EF4-FFF2-40B4-BE49-F238E27FC236}">
                <a16:creationId xmlns:a16="http://schemas.microsoft.com/office/drawing/2014/main" id="{E73C28EE-FC16-C34C-9BC1-E6984F735472}"/>
              </a:ext>
            </a:extLst>
          </p:cNvPr>
          <p:cNvSpPr/>
          <p:nvPr/>
        </p:nvSpPr>
        <p:spPr>
          <a:xfrm>
            <a:off x="352226" y="2910077"/>
            <a:ext cx="5341858" cy="1335530"/>
          </a:xfrm>
          <a:prstGeom prst="roundRect">
            <a:avLst>
              <a:gd name="adj" fmla="val 8793"/>
            </a:avLst>
          </a:prstGeom>
          <a:solidFill>
            <a:srgbClr val="071229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2- الملائكة</a:t>
            </a:r>
          </a:p>
        </p:txBody>
      </p:sp>
      <p:sp>
        <p:nvSpPr>
          <p:cNvPr id="20" name="السؤال">
            <a:extLst>
              <a:ext uri="{FF2B5EF4-FFF2-40B4-BE49-F238E27FC236}">
                <a16:creationId xmlns:a16="http://schemas.microsoft.com/office/drawing/2014/main" id="{DD8637D5-B037-F558-99C1-FA322795CB5B}"/>
              </a:ext>
            </a:extLst>
          </p:cNvPr>
          <p:cNvSpPr/>
          <p:nvPr/>
        </p:nvSpPr>
        <p:spPr>
          <a:xfrm>
            <a:off x="635042" y="1100054"/>
            <a:ext cx="10921916" cy="1523068"/>
          </a:xfrm>
          <a:prstGeom prst="roundRect">
            <a:avLst>
              <a:gd name="adj" fmla="val 36667"/>
            </a:avLst>
          </a:prstGeom>
          <a:solidFill>
            <a:schemeClr val="tx2">
              <a:lumMod val="10000"/>
            </a:schemeClr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قال تعالى: (والصافات صفا * فالزاجرات زجرا) </a:t>
            </a:r>
          </a:p>
          <a:p>
            <a:pPr algn="ctr"/>
            <a:r>
              <a:rPr lang="ar-SA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ما المقصود بالزاجرات؟</a:t>
            </a:r>
          </a:p>
        </p:txBody>
      </p:sp>
      <p:sp>
        <p:nvSpPr>
          <p:cNvPr id="3" name="سؤال ثقافي 1">
            <a:extLst>
              <a:ext uri="{FF2B5EF4-FFF2-40B4-BE49-F238E27FC236}">
                <a16:creationId xmlns:a16="http://schemas.microsoft.com/office/drawing/2014/main" id="{80D0BE42-EA73-A73D-8E2C-032BCC32D473}"/>
              </a:ext>
            </a:extLst>
          </p:cNvPr>
          <p:cNvSpPr/>
          <p:nvPr/>
        </p:nvSpPr>
        <p:spPr>
          <a:xfrm>
            <a:off x="8760542" y="115630"/>
            <a:ext cx="3325394" cy="710279"/>
          </a:xfrm>
          <a:prstGeom prst="roundRect">
            <a:avLst>
              <a:gd name="adj" fmla="val 36667"/>
            </a:avLst>
          </a:prstGeom>
          <a:solidFill>
            <a:srgbClr val="481C35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4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سؤال ديني:</a:t>
            </a:r>
          </a:p>
        </p:txBody>
      </p:sp>
      <p:pic>
        <p:nvPicPr>
          <p:cNvPr id="2" name="وسائط1">
            <a:hlinkClick r:id="" action="ppaction://media"/>
            <a:extLst>
              <a:ext uri="{FF2B5EF4-FFF2-40B4-BE49-F238E27FC236}">
                <a16:creationId xmlns:a16="http://schemas.microsoft.com/office/drawing/2014/main" id="{E48C6B9F-64A5-DCA2-9E02-641621FEBEA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30832" t="16879" r="30460" b="11581"/>
          <a:stretch>
            <a:fillRect/>
          </a:stretch>
        </p:blipFill>
        <p:spPr>
          <a:xfrm>
            <a:off x="66662" y="0"/>
            <a:ext cx="1075174" cy="1089598"/>
          </a:xfrm>
          <a:prstGeom prst="ellipse">
            <a:avLst/>
          </a:prstGeom>
        </p:spPr>
      </p:pic>
      <p:sp>
        <p:nvSpPr>
          <p:cNvPr id="4" name="مربع نص 3">
            <a:extLst>
              <a:ext uri="{FF2B5EF4-FFF2-40B4-BE49-F238E27FC236}">
                <a16:creationId xmlns:a16="http://schemas.microsoft.com/office/drawing/2014/main" id="{9E01D42F-42D1-0D19-6662-6BFA25DF9429}"/>
              </a:ext>
            </a:extLst>
          </p:cNvPr>
          <p:cNvSpPr txBox="1"/>
          <p:nvPr/>
        </p:nvSpPr>
        <p:spPr>
          <a:xfrm>
            <a:off x="4033158" y="6488668"/>
            <a:ext cx="6128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latin typeface="Yu Mincho Light" panose="02020300000000000000" pitchFamily="18" charset="-128"/>
                <a:ea typeface="Yu Mincho Light" panose="02020300000000000000" pitchFamily="18" charset="-128"/>
              </a:rPr>
              <a:t>2024 </a:t>
            </a:r>
            <a:r>
              <a:rPr lang="ar-SA">
                <a:latin typeface="Yu Mincho Light" panose="02020300000000000000" pitchFamily="18" charset="-128"/>
                <a:ea typeface="Yu Mincho Light" panose="02020300000000000000" pitchFamily="18" charset="-128"/>
              </a:rPr>
              <a:t>   جميع الحقوق محفوظة لمتجر صندوق المسابقات© </a:t>
            </a:r>
            <a:r>
              <a:rPr lang="en-US">
                <a:latin typeface="Yu Mincho Light" panose="02020300000000000000" pitchFamily="18" charset="-128"/>
                <a:ea typeface="Yu Mincho Light" panose="02020300000000000000" pitchFamily="18" charset="-128"/>
              </a:rPr>
              <a:t> </a:t>
            </a:r>
            <a:endParaRPr lang="ar-SA"/>
          </a:p>
        </p:txBody>
      </p:sp>
      <p:pic>
        <p:nvPicPr>
          <p:cNvPr id="5" name="صورة 4">
            <a:extLst>
              <a:ext uri="{FF2B5EF4-FFF2-40B4-BE49-F238E27FC236}">
                <a16:creationId xmlns:a16="http://schemas.microsoft.com/office/drawing/2014/main" id="{840EB385-4FBB-228C-C37B-2DB70FE71A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65380" y="5616589"/>
            <a:ext cx="1620556" cy="1620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933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55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8552"/>
                            </p:stCondLst>
                            <p:childTnLst>
                              <p:par>
                                <p:cTn id="8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6600"/>
                                      </p:to>
                                    </p:animClr>
                                    <p:set>
                                      <p:cBhvr>
                                        <p:cTn id="1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421616"/>
                                      </p:to>
                                    </p:animClr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421616"/>
                                      </p:to>
                                    </p:animClr>
                                    <p:set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421616"/>
                                      </p:to>
                                    </p:animClr>
                                    <p:set>
                                      <p:cBhvr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4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pct40">
          <a:fgClr>
            <a:schemeClr val="bg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840249E-000F-4FC9-9075-7E562325A7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القائمة">
            <a:hlinkClick r:id="rId4" action="ppaction://hlinksldjump"/>
            <a:extLst>
              <a:ext uri="{FF2B5EF4-FFF2-40B4-BE49-F238E27FC236}">
                <a16:creationId xmlns:a16="http://schemas.microsoft.com/office/drawing/2014/main" id="{BB6EC827-3374-EE69-DEFD-DB7EC47CD6B9}"/>
              </a:ext>
            </a:extLst>
          </p:cNvPr>
          <p:cNvSpPr/>
          <p:nvPr/>
        </p:nvSpPr>
        <p:spPr>
          <a:xfrm>
            <a:off x="175245" y="6125497"/>
            <a:ext cx="1732214" cy="602740"/>
          </a:xfrm>
          <a:prstGeom prst="roundRect">
            <a:avLst>
              <a:gd name="adj" fmla="val 36667"/>
            </a:avLst>
          </a:prstGeom>
          <a:solidFill>
            <a:schemeClr val="accent3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200" b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القائمة</a:t>
            </a:r>
          </a:p>
        </p:txBody>
      </p:sp>
      <p:sp>
        <p:nvSpPr>
          <p:cNvPr id="10" name="الجواب الخاطئ 4">
            <a:extLst>
              <a:ext uri="{FF2B5EF4-FFF2-40B4-BE49-F238E27FC236}">
                <a16:creationId xmlns:a16="http://schemas.microsoft.com/office/drawing/2014/main" id="{5DCEE0AF-6FF8-96A6-F7AF-F08128CAC2BD}"/>
              </a:ext>
            </a:extLst>
          </p:cNvPr>
          <p:cNvSpPr/>
          <p:nvPr/>
        </p:nvSpPr>
        <p:spPr>
          <a:xfrm>
            <a:off x="352226" y="4532562"/>
            <a:ext cx="5341858" cy="1335530"/>
          </a:xfrm>
          <a:prstGeom prst="roundRect">
            <a:avLst>
              <a:gd name="adj" fmla="val 8793"/>
            </a:avLst>
          </a:prstGeom>
          <a:solidFill>
            <a:srgbClr val="071229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28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4- انجليزية</a:t>
            </a:r>
          </a:p>
        </p:txBody>
      </p:sp>
      <p:sp>
        <p:nvSpPr>
          <p:cNvPr id="35" name="الجواب الخاطئ 3">
            <a:extLst>
              <a:ext uri="{FF2B5EF4-FFF2-40B4-BE49-F238E27FC236}">
                <a16:creationId xmlns:a16="http://schemas.microsoft.com/office/drawing/2014/main" id="{5929ACFE-86B6-6C81-E760-20D19A7A2178}"/>
              </a:ext>
            </a:extLst>
          </p:cNvPr>
          <p:cNvSpPr/>
          <p:nvPr/>
        </p:nvSpPr>
        <p:spPr>
          <a:xfrm>
            <a:off x="6497916" y="4532562"/>
            <a:ext cx="5341858" cy="1335530"/>
          </a:xfrm>
          <a:prstGeom prst="roundRect">
            <a:avLst>
              <a:gd name="adj" fmla="val 8793"/>
            </a:avLst>
          </a:prstGeom>
          <a:solidFill>
            <a:srgbClr val="071229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28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3- فارسية</a:t>
            </a:r>
          </a:p>
        </p:txBody>
      </p:sp>
      <p:sp>
        <p:nvSpPr>
          <p:cNvPr id="12" name="الجواب الخاطئ 2">
            <a:extLst>
              <a:ext uri="{FF2B5EF4-FFF2-40B4-BE49-F238E27FC236}">
                <a16:creationId xmlns:a16="http://schemas.microsoft.com/office/drawing/2014/main" id="{D6982465-FC6D-B97F-2434-835E5FB0105C}"/>
              </a:ext>
            </a:extLst>
          </p:cNvPr>
          <p:cNvSpPr/>
          <p:nvPr/>
        </p:nvSpPr>
        <p:spPr>
          <a:xfrm>
            <a:off x="352226" y="2939628"/>
            <a:ext cx="5341858" cy="1335530"/>
          </a:xfrm>
          <a:prstGeom prst="roundRect">
            <a:avLst>
              <a:gd name="adj" fmla="val 8793"/>
            </a:avLst>
          </a:prstGeom>
          <a:solidFill>
            <a:srgbClr val="071229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28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2- عربية</a:t>
            </a:r>
          </a:p>
        </p:txBody>
      </p:sp>
      <p:sp>
        <p:nvSpPr>
          <p:cNvPr id="34" name="الجواب الصحيح">
            <a:extLst>
              <a:ext uri="{FF2B5EF4-FFF2-40B4-BE49-F238E27FC236}">
                <a16:creationId xmlns:a16="http://schemas.microsoft.com/office/drawing/2014/main" id="{E73C28EE-FC16-C34C-9BC1-E6984F735472}"/>
              </a:ext>
            </a:extLst>
          </p:cNvPr>
          <p:cNvSpPr/>
          <p:nvPr/>
        </p:nvSpPr>
        <p:spPr>
          <a:xfrm>
            <a:off x="6497916" y="2939628"/>
            <a:ext cx="5341858" cy="1335530"/>
          </a:xfrm>
          <a:prstGeom prst="roundRect">
            <a:avLst>
              <a:gd name="adj" fmla="val 8793"/>
            </a:avLst>
          </a:prstGeom>
          <a:solidFill>
            <a:srgbClr val="071229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1- </a:t>
            </a:r>
            <a:r>
              <a:rPr lang="ar-SA" sz="28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لاتينية</a:t>
            </a:r>
          </a:p>
        </p:txBody>
      </p:sp>
      <p:sp>
        <p:nvSpPr>
          <p:cNvPr id="20" name="السؤال">
            <a:extLst>
              <a:ext uri="{FF2B5EF4-FFF2-40B4-BE49-F238E27FC236}">
                <a16:creationId xmlns:a16="http://schemas.microsoft.com/office/drawing/2014/main" id="{DD8637D5-B037-F558-99C1-FA322795CB5B}"/>
              </a:ext>
            </a:extLst>
          </p:cNvPr>
          <p:cNvSpPr/>
          <p:nvPr/>
        </p:nvSpPr>
        <p:spPr>
          <a:xfrm>
            <a:off x="635042" y="1089598"/>
            <a:ext cx="10921916" cy="1523068"/>
          </a:xfrm>
          <a:prstGeom prst="roundRect">
            <a:avLst>
              <a:gd name="adj" fmla="val 36667"/>
            </a:avLst>
          </a:prstGeom>
          <a:solidFill>
            <a:schemeClr val="tx2">
              <a:lumMod val="10000"/>
            </a:schemeClr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ما هو أصل كلمة </a:t>
            </a:r>
            <a:r>
              <a:rPr lang="ar-SA" sz="4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بترول</a:t>
            </a:r>
            <a:r>
              <a:rPr lang="ar-SA" sz="3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؟</a:t>
            </a:r>
          </a:p>
        </p:txBody>
      </p:sp>
      <p:sp>
        <p:nvSpPr>
          <p:cNvPr id="3" name="سؤال ثقافي 1">
            <a:extLst>
              <a:ext uri="{FF2B5EF4-FFF2-40B4-BE49-F238E27FC236}">
                <a16:creationId xmlns:a16="http://schemas.microsoft.com/office/drawing/2014/main" id="{80D0BE42-EA73-A73D-8E2C-032BCC32D473}"/>
              </a:ext>
            </a:extLst>
          </p:cNvPr>
          <p:cNvSpPr/>
          <p:nvPr/>
        </p:nvSpPr>
        <p:spPr>
          <a:xfrm>
            <a:off x="8475406" y="115630"/>
            <a:ext cx="3610529" cy="710279"/>
          </a:xfrm>
          <a:prstGeom prst="roundRect">
            <a:avLst>
              <a:gd name="adj" fmla="val 36667"/>
            </a:avLst>
          </a:prstGeom>
          <a:solidFill>
            <a:srgbClr val="481C35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4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سؤال ثقافي:</a:t>
            </a:r>
          </a:p>
        </p:txBody>
      </p:sp>
      <p:pic>
        <p:nvPicPr>
          <p:cNvPr id="2" name="وسائط1">
            <a:hlinkClick r:id="" action="ppaction://media"/>
            <a:extLst>
              <a:ext uri="{FF2B5EF4-FFF2-40B4-BE49-F238E27FC236}">
                <a16:creationId xmlns:a16="http://schemas.microsoft.com/office/drawing/2014/main" id="{E48C6B9F-64A5-DCA2-9E02-641621FEBEA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30832" t="16879" r="30460" b="11581"/>
          <a:stretch>
            <a:fillRect/>
          </a:stretch>
        </p:blipFill>
        <p:spPr>
          <a:xfrm>
            <a:off x="66662" y="0"/>
            <a:ext cx="1075174" cy="1089598"/>
          </a:xfrm>
          <a:prstGeom prst="ellipse">
            <a:avLst/>
          </a:prstGeom>
        </p:spPr>
      </p:pic>
      <p:sp>
        <p:nvSpPr>
          <p:cNvPr id="4" name="مربع نص 3">
            <a:extLst>
              <a:ext uri="{FF2B5EF4-FFF2-40B4-BE49-F238E27FC236}">
                <a16:creationId xmlns:a16="http://schemas.microsoft.com/office/drawing/2014/main" id="{AABC7481-05ED-D6E6-C1EC-56DB49A20489}"/>
              </a:ext>
            </a:extLst>
          </p:cNvPr>
          <p:cNvSpPr txBox="1"/>
          <p:nvPr/>
        </p:nvSpPr>
        <p:spPr>
          <a:xfrm>
            <a:off x="4033158" y="6488668"/>
            <a:ext cx="6128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latin typeface="Yu Mincho Light" panose="02020300000000000000" pitchFamily="18" charset="-128"/>
                <a:ea typeface="Yu Mincho Light" panose="02020300000000000000" pitchFamily="18" charset="-128"/>
              </a:rPr>
              <a:t>2024 </a:t>
            </a:r>
            <a:r>
              <a:rPr lang="ar-SA">
                <a:latin typeface="Yu Mincho Light" panose="02020300000000000000" pitchFamily="18" charset="-128"/>
                <a:ea typeface="Yu Mincho Light" panose="02020300000000000000" pitchFamily="18" charset="-128"/>
              </a:rPr>
              <a:t>   جميع الحقوق محفوظة لمتجر صندوق المسابقات© </a:t>
            </a:r>
            <a:r>
              <a:rPr lang="en-US">
                <a:latin typeface="Yu Mincho Light" panose="02020300000000000000" pitchFamily="18" charset="-128"/>
                <a:ea typeface="Yu Mincho Light" panose="02020300000000000000" pitchFamily="18" charset="-128"/>
              </a:rPr>
              <a:t> </a:t>
            </a:r>
            <a:endParaRPr lang="ar-SA"/>
          </a:p>
        </p:txBody>
      </p:sp>
      <p:pic>
        <p:nvPicPr>
          <p:cNvPr id="5" name="صورة 4">
            <a:extLst>
              <a:ext uri="{FF2B5EF4-FFF2-40B4-BE49-F238E27FC236}">
                <a16:creationId xmlns:a16="http://schemas.microsoft.com/office/drawing/2014/main" id="{CE6CDF75-3C28-CCF5-16E7-7D430F81DA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65380" y="5616589"/>
            <a:ext cx="1620556" cy="1620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455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55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8552"/>
                            </p:stCondLst>
                            <p:childTnLst>
                              <p:par>
                                <p:cTn id="8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6600"/>
                                      </p:to>
                                    </p:animClr>
                                    <p:set>
                                      <p:cBhvr>
                                        <p:cTn id="1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421616"/>
                                      </p:to>
                                    </p:animClr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421616"/>
                                      </p:to>
                                    </p:animClr>
                                    <p:set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421616"/>
                                      </p:to>
                                    </p:animClr>
                                    <p:set>
                                      <p:cBhvr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4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pct40">
          <a:fgClr>
            <a:schemeClr val="bg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840249E-000F-4FC9-9075-7E562325A7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القائمة">
            <a:hlinkClick r:id="rId4" action="ppaction://hlinksldjump"/>
            <a:extLst>
              <a:ext uri="{FF2B5EF4-FFF2-40B4-BE49-F238E27FC236}">
                <a16:creationId xmlns:a16="http://schemas.microsoft.com/office/drawing/2014/main" id="{BB6EC827-3374-EE69-DEFD-DB7EC47CD6B9}"/>
              </a:ext>
            </a:extLst>
          </p:cNvPr>
          <p:cNvSpPr/>
          <p:nvPr/>
        </p:nvSpPr>
        <p:spPr>
          <a:xfrm>
            <a:off x="175245" y="6125497"/>
            <a:ext cx="1732214" cy="602740"/>
          </a:xfrm>
          <a:prstGeom prst="roundRect">
            <a:avLst>
              <a:gd name="adj" fmla="val 36667"/>
            </a:avLst>
          </a:prstGeom>
          <a:solidFill>
            <a:schemeClr val="accent3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200" b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القائمة</a:t>
            </a:r>
          </a:p>
        </p:txBody>
      </p:sp>
      <p:sp>
        <p:nvSpPr>
          <p:cNvPr id="10" name="الجواب الخاطئ 4">
            <a:extLst>
              <a:ext uri="{FF2B5EF4-FFF2-40B4-BE49-F238E27FC236}">
                <a16:creationId xmlns:a16="http://schemas.microsoft.com/office/drawing/2014/main" id="{5DCEE0AF-6FF8-96A6-F7AF-F08128CAC2BD}"/>
              </a:ext>
            </a:extLst>
          </p:cNvPr>
          <p:cNvSpPr/>
          <p:nvPr/>
        </p:nvSpPr>
        <p:spPr>
          <a:xfrm>
            <a:off x="352226" y="4532562"/>
            <a:ext cx="5341858" cy="1335530"/>
          </a:xfrm>
          <a:prstGeom prst="roundRect">
            <a:avLst>
              <a:gd name="adj" fmla="val 8793"/>
            </a:avLst>
          </a:prstGeom>
          <a:solidFill>
            <a:srgbClr val="071229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4- عشرة</a:t>
            </a:r>
          </a:p>
        </p:txBody>
      </p:sp>
      <p:sp>
        <p:nvSpPr>
          <p:cNvPr id="35" name="الجواب الخاطئ 3">
            <a:extLst>
              <a:ext uri="{FF2B5EF4-FFF2-40B4-BE49-F238E27FC236}">
                <a16:creationId xmlns:a16="http://schemas.microsoft.com/office/drawing/2014/main" id="{5929ACFE-86B6-6C81-E760-20D19A7A2178}"/>
              </a:ext>
            </a:extLst>
          </p:cNvPr>
          <p:cNvSpPr/>
          <p:nvPr/>
        </p:nvSpPr>
        <p:spPr>
          <a:xfrm>
            <a:off x="6497916" y="4532562"/>
            <a:ext cx="5341858" cy="1335530"/>
          </a:xfrm>
          <a:prstGeom prst="roundRect">
            <a:avLst>
              <a:gd name="adj" fmla="val 8793"/>
            </a:avLst>
          </a:prstGeom>
          <a:solidFill>
            <a:srgbClr val="071229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3- تسعة</a:t>
            </a:r>
          </a:p>
        </p:txBody>
      </p:sp>
      <p:sp>
        <p:nvSpPr>
          <p:cNvPr id="12" name="الجواب الخاطئ 2">
            <a:extLst>
              <a:ext uri="{FF2B5EF4-FFF2-40B4-BE49-F238E27FC236}">
                <a16:creationId xmlns:a16="http://schemas.microsoft.com/office/drawing/2014/main" id="{D6982465-FC6D-B97F-2434-835E5FB0105C}"/>
              </a:ext>
            </a:extLst>
          </p:cNvPr>
          <p:cNvSpPr/>
          <p:nvPr/>
        </p:nvSpPr>
        <p:spPr>
          <a:xfrm>
            <a:off x="6497916" y="2910077"/>
            <a:ext cx="5341858" cy="1335530"/>
          </a:xfrm>
          <a:prstGeom prst="roundRect">
            <a:avLst>
              <a:gd name="adj" fmla="val 8793"/>
            </a:avLst>
          </a:prstGeom>
          <a:solidFill>
            <a:srgbClr val="071229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1- سبعة</a:t>
            </a:r>
          </a:p>
        </p:txBody>
      </p:sp>
      <p:sp>
        <p:nvSpPr>
          <p:cNvPr id="34" name="الجواب الصحيح">
            <a:extLst>
              <a:ext uri="{FF2B5EF4-FFF2-40B4-BE49-F238E27FC236}">
                <a16:creationId xmlns:a16="http://schemas.microsoft.com/office/drawing/2014/main" id="{E73C28EE-FC16-C34C-9BC1-E6984F735472}"/>
              </a:ext>
            </a:extLst>
          </p:cNvPr>
          <p:cNvSpPr/>
          <p:nvPr/>
        </p:nvSpPr>
        <p:spPr>
          <a:xfrm>
            <a:off x="352226" y="2910077"/>
            <a:ext cx="5341858" cy="1335530"/>
          </a:xfrm>
          <a:prstGeom prst="roundRect">
            <a:avLst>
              <a:gd name="adj" fmla="val 8793"/>
            </a:avLst>
          </a:prstGeom>
          <a:solidFill>
            <a:srgbClr val="071229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2- ثمانية</a:t>
            </a:r>
          </a:p>
        </p:txBody>
      </p:sp>
      <p:sp>
        <p:nvSpPr>
          <p:cNvPr id="20" name="السؤال">
            <a:extLst>
              <a:ext uri="{FF2B5EF4-FFF2-40B4-BE49-F238E27FC236}">
                <a16:creationId xmlns:a16="http://schemas.microsoft.com/office/drawing/2014/main" id="{DD8637D5-B037-F558-99C1-FA322795CB5B}"/>
              </a:ext>
            </a:extLst>
          </p:cNvPr>
          <p:cNvSpPr/>
          <p:nvPr/>
        </p:nvSpPr>
        <p:spPr>
          <a:xfrm>
            <a:off x="635042" y="1100054"/>
            <a:ext cx="10921916" cy="1523068"/>
          </a:xfrm>
          <a:prstGeom prst="roundRect">
            <a:avLst>
              <a:gd name="adj" fmla="val 36667"/>
            </a:avLst>
          </a:prstGeom>
          <a:solidFill>
            <a:schemeClr val="tx2">
              <a:lumMod val="10000"/>
            </a:schemeClr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ما هو عدد حملة العرش يوم القيامة </a:t>
            </a:r>
          </a:p>
          <a:p>
            <a:pPr algn="ctr"/>
            <a:r>
              <a:rPr lang="ar-SA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والمذكورين في القرآن الكريم ؟</a:t>
            </a:r>
          </a:p>
        </p:txBody>
      </p:sp>
      <p:sp>
        <p:nvSpPr>
          <p:cNvPr id="3" name="سؤال ثقافي 1">
            <a:extLst>
              <a:ext uri="{FF2B5EF4-FFF2-40B4-BE49-F238E27FC236}">
                <a16:creationId xmlns:a16="http://schemas.microsoft.com/office/drawing/2014/main" id="{80D0BE42-EA73-A73D-8E2C-032BCC32D473}"/>
              </a:ext>
            </a:extLst>
          </p:cNvPr>
          <p:cNvSpPr/>
          <p:nvPr/>
        </p:nvSpPr>
        <p:spPr>
          <a:xfrm>
            <a:off x="8760542" y="115630"/>
            <a:ext cx="3325394" cy="710279"/>
          </a:xfrm>
          <a:prstGeom prst="roundRect">
            <a:avLst>
              <a:gd name="adj" fmla="val 36667"/>
            </a:avLst>
          </a:prstGeom>
          <a:solidFill>
            <a:srgbClr val="481C35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4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سؤال ديني:</a:t>
            </a:r>
          </a:p>
        </p:txBody>
      </p:sp>
      <p:pic>
        <p:nvPicPr>
          <p:cNvPr id="2" name="وسائط1">
            <a:hlinkClick r:id="" action="ppaction://media"/>
            <a:extLst>
              <a:ext uri="{FF2B5EF4-FFF2-40B4-BE49-F238E27FC236}">
                <a16:creationId xmlns:a16="http://schemas.microsoft.com/office/drawing/2014/main" id="{E48C6B9F-64A5-DCA2-9E02-641621FEBEA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30832" t="16879" r="30460" b="11581"/>
          <a:stretch>
            <a:fillRect/>
          </a:stretch>
        </p:blipFill>
        <p:spPr>
          <a:xfrm>
            <a:off x="66662" y="0"/>
            <a:ext cx="1075174" cy="1089598"/>
          </a:xfrm>
          <a:prstGeom prst="ellipse">
            <a:avLst/>
          </a:prstGeom>
        </p:spPr>
      </p:pic>
      <p:sp>
        <p:nvSpPr>
          <p:cNvPr id="4" name="مربع نص 3">
            <a:extLst>
              <a:ext uri="{FF2B5EF4-FFF2-40B4-BE49-F238E27FC236}">
                <a16:creationId xmlns:a16="http://schemas.microsoft.com/office/drawing/2014/main" id="{18D382E4-A09C-C267-A373-D8D2AF4C1489}"/>
              </a:ext>
            </a:extLst>
          </p:cNvPr>
          <p:cNvSpPr txBox="1"/>
          <p:nvPr/>
        </p:nvSpPr>
        <p:spPr>
          <a:xfrm>
            <a:off x="4033158" y="6488668"/>
            <a:ext cx="6128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latin typeface="Yu Mincho Light" panose="02020300000000000000" pitchFamily="18" charset="-128"/>
                <a:ea typeface="Yu Mincho Light" panose="02020300000000000000" pitchFamily="18" charset="-128"/>
              </a:rPr>
              <a:t>2024 </a:t>
            </a:r>
            <a:r>
              <a:rPr lang="ar-SA">
                <a:latin typeface="Yu Mincho Light" panose="02020300000000000000" pitchFamily="18" charset="-128"/>
                <a:ea typeface="Yu Mincho Light" panose="02020300000000000000" pitchFamily="18" charset="-128"/>
              </a:rPr>
              <a:t>   جميع الحقوق محفوظة لمتجر صندوق المسابقات© </a:t>
            </a:r>
            <a:r>
              <a:rPr lang="en-US">
                <a:latin typeface="Yu Mincho Light" panose="02020300000000000000" pitchFamily="18" charset="-128"/>
                <a:ea typeface="Yu Mincho Light" panose="02020300000000000000" pitchFamily="18" charset="-128"/>
              </a:rPr>
              <a:t> </a:t>
            </a:r>
            <a:endParaRPr lang="ar-SA"/>
          </a:p>
        </p:txBody>
      </p:sp>
      <p:pic>
        <p:nvPicPr>
          <p:cNvPr id="5" name="صورة 4">
            <a:extLst>
              <a:ext uri="{FF2B5EF4-FFF2-40B4-BE49-F238E27FC236}">
                <a16:creationId xmlns:a16="http://schemas.microsoft.com/office/drawing/2014/main" id="{339C22D6-9787-A7C1-23FA-590D75AA8D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65380" y="5616589"/>
            <a:ext cx="1620556" cy="1620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427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55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8552"/>
                            </p:stCondLst>
                            <p:childTnLst>
                              <p:par>
                                <p:cTn id="8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6600"/>
                                      </p:to>
                                    </p:animClr>
                                    <p:set>
                                      <p:cBhvr>
                                        <p:cTn id="1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421616"/>
                                      </p:to>
                                    </p:animClr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421616"/>
                                      </p:to>
                                    </p:animClr>
                                    <p:set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421616"/>
                                      </p:to>
                                    </p:animClr>
                                    <p:set>
                                      <p:cBhvr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4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pct40">
          <a:fgClr>
            <a:schemeClr val="bg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840249E-000F-4FC9-9075-7E562325A7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القائمة">
            <a:hlinkClick r:id="rId4" action="ppaction://hlinksldjump"/>
            <a:extLst>
              <a:ext uri="{FF2B5EF4-FFF2-40B4-BE49-F238E27FC236}">
                <a16:creationId xmlns:a16="http://schemas.microsoft.com/office/drawing/2014/main" id="{BB6EC827-3374-EE69-DEFD-DB7EC47CD6B9}"/>
              </a:ext>
            </a:extLst>
          </p:cNvPr>
          <p:cNvSpPr/>
          <p:nvPr/>
        </p:nvSpPr>
        <p:spPr>
          <a:xfrm>
            <a:off x="175245" y="6125497"/>
            <a:ext cx="1732214" cy="602740"/>
          </a:xfrm>
          <a:prstGeom prst="roundRect">
            <a:avLst>
              <a:gd name="adj" fmla="val 36667"/>
            </a:avLst>
          </a:prstGeom>
          <a:solidFill>
            <a:schemeClr val="accent3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200" b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القائمة</a:t>
            </a:r>
          </a:p>
        </p:txBody>
      </p:sp>
      <p:sp>
        <p:nvSpPr>
          <p:cNvPr id="10" name="الجواب الخاطئ 4">
            <a:extLst>
              <a:ext uri="{FF2B5EF4-FFF2-40B4-BE49-F238E27FC236}">
                <a16:creationId xmlns:a16="http://schemas.microsoft.com/office/drawing/2014/main" id="{5DCEE0AF-6FF8-96A6-F7AF-F08128CAC2BD}"/>
              </a:ext>
            </a:extLst>
          </p:cNvPr>
          <p:cNvSpPr/>
          <p:nvPr/>
        </p:nvSpPr>
        <p:spPr>
          <a:xfrm>
            <a:off x="352226" y="4532562"/>
            <a:ext cx="5341858" cy="1335530"/>
          </a:xfrm>
          <a:prstGeom prst="roundRect">
            <a:avLst>
              <a:gd name="adj" fmla="val 8793"/>
            </a:avLst>
          </a:prstGeom>
          <a:solidFill>
            <a:srgbClr val="071229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4- سورة محمد</a:t>
            </a:r>
          </a:p>
        </p:txBody>
      </p:sp>
      <p:sp>
        <p:nvSpPr>
          <p:cNvPr id="35" name="الجواب الخاطئ 3">
            <a:extLst>
              <a:ext uri="{FF2B5EF4-FFF2-40B4-BE49-F238E27FC236}">
                <a16:creationId xmlns:a16="http://schemas.microsoft.com/office/drawing/2014/main" id="{5929ACFE-86B6-6C81-E760-20D19A7A2178}"/>
              </a:ext>
            </a:extLst>
          </p:cNvPr>
          <p:cNvSpPr/>
          <p:nvPr/>
        </p:nvSpPr>
        <p:spPr>
          <a:xfrm>
            <a:off x="6497916" y="4532562"/>
            <a:ext cx="5341858" cy="1335530"/>
          </a:xfrm>
          <a:prstGeom prst="roundRect">
            <a:avLst>
              <a:gd name="adj" fmla="val 8793"/>
            </a:avLst>
          </a:prstGeom>
          <a:solidFill>
            <a:srgbClr val="071229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3- سورة يس</a:t>
            </a:r>
          </a:p>
        </p:txBody>
      </p:sp>
      <p:sp>
        <p:nvSpPr>
          <p:cNvPr id="12" name="الجواب الخاطئ 2">
            <a:extLst>
              <a:ext uri="{FF2B5EF4-FFF2-40B4-BE49-F238E27FC236}">
                <a16:creationId xmlns:a16="http://schemas.microsoft.com/office/drawing/2014/main" id="{D6982465-FC6D-B97F-2434-835E5FB0105C}"/>
              </a:ext>
            </a:extLst>
          </p:cNvPr>
          <p:cNvSpPr/>
          <p:nvPr/>
        </p:nvSpPr>
        <p:spPr>
          <a:xfrm>
            <a:off x="352226" y="2939628"/>
            <a:ext cx="5341858" cy="1335530"/>
          </a:xfrm>
          <a:prstGeom prst="roundRect">
            <a:avLst>
              <a:gd name="adj" fmla="val 8793"/>
            </a:avLst>
          </a:prstGeom>
          <a:solidFill>
            <a:srgbClr val="071229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2- سورة البقرة</a:t>
            </a:r>
          </a:p>
        </p:txBody>
      </p:sp>
      <p:sp>
        <p:nvSpPr>
          <p:cNvPr id="34" name="الجواب الصحيح">
            <a:extLst>
              <a:ext uri="{FF2B5EF4-FFF2-40B4-BE49-F238E27FC236}">
                <a16:creationId xmlns:a16="http://schemas.microsoft.com/office/drawing/2014/main" id="{E73C28EE-FC16-C34C-9BC1-E6984F735472}"/>
              </a:ext>
            </a:extLst>
          </p:cNvPr>
          <p:cNvSpPr/>
          <p:nvPr/>
        </p:nvSpPr>
        <p:spPr>
          <a:xfrm>
            <a:off x="6497916" y="2939628"/>
            <a:ext cx="5341858" cy="1335530"/>
          </a:xfrm>
          <a:prstGeom prst="roundRect">
            <a:avLst>
              <a:gd name="adj" fmla="val 8793"/>
            </a:avLst>
          </a:prstGeom>
          <a:solidFill>
            <a:srgbClr val="071229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1- سورة الفاتحة</a:t>
            </a:r>
          </a:p>
        </p:txBody>
      </p:sp>
      <p:sp>
        <p:nvSpPr>
          <p:cNvPr id="20" name="السؤال">
            <a:extLst>
              <a:ext uri="{FF2B5EF4-FFF2-40B4-BE49-F238E27FC236}">
                <a16:creationId xmlns:a16="http://schemas.microsoft.com/office/drawing/2014/main" id="{DD8637D5-B037-F558-99C1-FA322795CB5B}"/>
              </a:ext>
            </a:extLst>
          </p:cNvPr>
          <p:cNvSpPr/>
          <p:nvPr/>
        </p:nvSpPr>
        <p:spPr>
          <a:xfrm>
            <a:off x="635042" y="1100054"/>
            <a:ext cx="10921916" cy="1523068"/>
          </a:xfrm>
          <a:prstGeom prst="roundRect">
            <a:avLst>
              <a:gd name="adj" fmla="val 36667"/>
            </a:avLst>
          </a:prstGeom>
          <a:solidFill>
            <a:schemeClr val="tx2">
              <a:lumMod val="10000"/>
            </a:schemeClr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ما هي السورة التي يُطلق عليها أم الكتاب ؟</a:t>
            </a:r>
          </a:p>
        </p:txBody>
      </p:sp>
      <p:sp>
        <p:nvSpPr>
          <p:cNvPr id="3" name="سؤال ثقافي 1">
            <a:extLst>
              <a:ext uri="{FF2B5EF4-FFF2-40B4-BE49-F238E27FC236}">
                <a16:creationId xmlns:a16="http://schemas.microsoft.com/office/drawing/2014/main" id="{80D0BE42-EA73-A73D-8E2C-032BCC32D473}"/>
              </a:ext>
            </a:extLst>
          </p:cNvPr>
          <p:cNvSpPr/>
          <p:nvPr/>
        </p:nvSpPr>
        <p:spPr>
          <a:xfrm>
            <a:off x="8760542" y="115630"/>
            <a:ext cx="3325394" cy="710279"/>
          </a:xfrm>
          <a:prstGeom prst="roundRect">
            <a:avLst>
              <a:gd name="adj" fmla="val 36667"/>
            </a:avLst>
          </a:prstGeom>
          <a:solidFill>
            <a:srgbClr val="481C35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4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سؤال ديني:</a:t>
            </a:r>
          </a:p>
        </p:txBody>
      </p:sp>
      <p:pic>
        <p:nvPicPr>
          <p:cNvPr id="2" name="وسائط1">
            <a:hlinkClick r:id="" action="ppaction://media"/>
            <a:extLst>
              <a:ext uri="{FF2B5EF4-FFF2-40B4-BE49-F238E27FC236}">
                <a16:creationId xmlns:a16="http://schemas.microsoft.com/office/drawing/2014/main" id="{E48C6B9F-64A5-DCA2-9E02-641621FEBEA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30832" t="16879" r="30460" b="11581"/>
          <a:stretch>
            <a:fillRect/>
          </a:stretch>
        </p:blipFill>
        <p:spPr>
          <a:xfrm>
            <a:off x="66662" y="0"/>
            <a:ext cx="1075174" cy="1089598"/>
          </a:xfrm>
          <a:prstGeom prst="ellipse">
            <a:avLst/>
          </a:prstGeom>
        </p:spPr>
      </p:pic>
      <p:sp>
        <p:nvSpPr>
          <p:cNvPr id="4" name="مربع نص 3">
            <a:extLst>
              <a:ext uri="{FF2B5EF4-FFF2-40B4-BE49-F238E27FC236}">
                <a16:creationId xmlns:a16="http://schemas.microsoft.com/office/drawing/2014/main" id="{E9C655F5-AD0F-2672-FA42-7E26B225A65C}"/>
              </a:ext>
            </a:extLst>
          </p:cNvPr>
          <p:cNvSpPr txBox="1"/>
          <p:nvPr/>
        </p:nvSpPr>
        <p:spPr>
          <a:xfrm>
            <a:off x="4033158" y="6488668"/>
            <a:ext cx="6128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latin typeface="Yu Mincho Light" panose="02020300000000000000" pitchFamily="18" charset="-128"/>
                <a:ea typeface="Yu Mincho Light" panose="02020300000000000000" pitchFamily="18" charset="-128"/>
              </a:rPr>
              <a:t>2024 </a:t>
            </a:r>
            <a:r>
              <a:rPr lang="ar-SA">
                <a:latin typeface="Yu Mincho Light" panose="02020300000000000000" pitchFamily="18" charset="-128"/>
                <a:ea typeface="Yu Mincho Light" panose="02020300000000000000" pitchFamily="18" charset="-128"/>
              </a:rPr>
              <a:t>   جميع الحقوق محفوظة لمتجر صندوق المسابقات© </a:t>
            </a:r>
            <a:r>
              <a:rPr lang="en-US">
                <a:latin typeface="Yu Mincho Light" panose="02020300000000000000" pitchFamily="18" charset="-128"/>
                <a:ea typeface="Yu Mincho Light" panose="02020300000000000000" pitchFamily="18" charset="-128"/>
              </a:rPr>
              <a:t> </a:t>
            </a:r>
            <a:endParaRPr lang="ar-SA"/>
          </a:p>
        </p:txBody>
      </p:sp>
      <p:pic>
        <p:nvPicPr>
          <p:cNvPr id="5" name="صورة 4">
            <a:extLst>
              <a:ext uri="{FF2B5EF4-FFF2-40B4-BE49-F238E27FC236}">
                <a16:creationId xmlns:a16="http://schemas.microsoft.com/office/drawing/2014/main" id="{10851387-9FA0-DA8E-6105-9936374345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65380" y="5616589"/>
            <a:ext cx="1620556" cy="1620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323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55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8552"/>
                            </p:stCondLst>
                            <p:childTnLst>
                              <p:par>
                                <p:cTn id="8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6600"/>
                                      </p:to>
                                    </p:animClr>
                                    <p:set>
                                      <p:cBhvr>
                                        <p:cTn id="1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421616"/>
                                      </p:to>
                                    </p:animClr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421616"/>
                                      </p:to>
                                    </p:animClr>
                                    <p:set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421616"/>
                                      </p:to>
                                    </p:animClr>
                                    <p:set>
                                      <p:cBhvr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4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pct40">
          <a:fgClr>
            <a:schemeClr val="bg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840249E-000F-4FC9-9075-7E562325A7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القائمة">
            <a:hlinkClick r:id="rId4" action="ppaction://hlinksldjump"/>
            <a:extLst>
              <a:ext uri="{FF2B5EF4-FFF2-40B4-BE49-F238E27FC236}">
                <a16:creationId xmlns:a16="http://schemas.microsoft.com/office/drawing/2014/main" id="{BB6EC827-3374-EE69-DEFD-DB7EC47CD6B9}"/>
              </a:ext>
            </a:extLst>
          </p:cNvPr>
          <p:cNvSpPr/>
          <p:nvPr/>
        </p:nvSpPr>
        <p:spPr>
          <a:xfrm>
            <a:off x="175245" y="6125497"/>
            <a:ext cx="1732214" cy="602740"/>
          </a:xfrm>
          <a:prstGeom prst="roundRect">
            <a:avLst>
              <a:gd name="adj" fmla="val 36667"/>
            </a:avLst>
          </a:prstGeom>
          <a:solidFill>
            <a:schemeClr val="accent3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200" b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القائمة</a:t>
            </a:r>
          </a:p>
        </p:txBody>
      </p:sp>
      <p:sp>
        <p:nvSpPr>
          <p:cNvPr id="10" name="الجواب الخاطئ 4">
            <a:extLst>
              <a:ext uri="{FF2B5EF4-FFF2-40B4-BE49-F238E27FC236}">
                <a16:creationId xmlns:a16="http://schemas.microsoft.com/office/drawing/2014/main" id="{5DCEE0AF-6FF8-96A6-F7AF-F08128CAC2BD}"/>
              </a:ext>
            </a:extLst>
          </p:cNvPr>
          <p:cNvSpPr/>
          <p:nvPr/>
        </p:nvSpPr>
        <p:spPr>
          <a:xfrm>
            <a:off x="6497916" y="2939628"/>
            <a:ext cx="5341858" cy="1335530"/>
          </a:xfrm>
          <a:prstGeom prst="roundRect">
            <a:avLst>
              <a:gd name="adj" fmla="val 8793"/>
            </a:avLst>
          </a:prstGeom>
          <a:solidFill>
            <a:srgbClr val="071229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28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1- الساعة</a:t>
            </a:r>
          </a:p>
        </p:txBody>
      </p:sp>
      <p:sp>
        <p:nvSpPr>
          <p:cNvPr id="35" name="الجواب الخاطئ 3">
            <a:extLst>
              <a:ext uri="{FF2B5EF4-FFF2-40B4-BE49-F238E27FC236}">
                <a16:creationId xmlns:a16="http://schemas.microsoft.com/office/drawing/2014/main" id="{5929ACFE-86B6-6C81-E760-20D19A7A2178}"/>
              </a:ext>
            </a:extLst>
          </p:cNvPr>
          <p:cNvSpPr/>
          <p:nvPr/>
        </p:nvSpPr>
        <p:spPr>
          <a:xfrm>
            <a:off x="6497916" y="4532562"/>
            <a:ext cx="5341858" cy="1335530"/>
          </a:xfrm>
          <a:prstGeom prst="roundRect">
            <a:avLst>
              <a:gd name="adj" fmla="val 8793"/>
            </a:avLst>
          </a:prstGeom>
          <a:solidFill>
            <a:srgbClr val="071229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28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3- النفخة الأولى في البوق</a:t>
            </a:r>
          </a:p>
        </p:txBody>
      </p:sp>
      <p:sp>
        <p:nvSpPr>
          <p:cNvPr id="12" name="الجواب الخاطئ 2">
            <a:extLst>
              <a:ext uri="{FF2B5EF4-FFF2-40B4-BE49-F238E27FC236}">
                <a16:creationId xmlns:a16="http://schemas.microsoft.com/office/drawing/2014/main" id="{D6982465-FC6D-B97F-2434-835E5FB0105C}"/>
              </a:ext>
            </a:extLst>
          </p:cNvPr>
          <p:cNvSpPr/>
          <p:nvPr/>
        </p:nvSpPr>
        <p:spPr>
          <a:xfrm>
            <a:off x="352226" y="2939628"/>
            <a:ext cx="5341858" cy="1335530"/>
          </a:xfrm>
          <a:prstGeom prst="roundRect">
            <a:avLst>
              <a:gd name="adj" fmla="val 8793"/>
            </a:avLst>
          </a:prstGeom>
          <a:solidFill>
            <a:srgbClr val="071229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28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2- الدابّة</a:t>
            </a:r>
          </a:p>
        </p:txBody>
      </p:sp>
      <p:sp>
        <p:nvSpPr>
          <p:cNvPr id="34" name="الجواب الصحيح">
            <a:extLst>
              <a:ext uri="{FF2B5EF4-FFF2-40B4-BE49-F238E27FC236}">
                <a16:creationId xmlns:a16="http://schemas.microsoft.com/office/drawing/2014/main" id="{E73C28EE-FC16-C34C-9BC1-E6984F735472}"/>
              </a:ext>
            </a:extLst>
          </p:cNvPr>
          <p:cNvSpPr/>
          <p:nvPr/>
        </p:nvSpPr>
        <p:spPr>
          <a:xfrm>
            <a:off x="352226" y="4532562"/>
            <a:ext cx="5341858" cy="1335530"/>
          </a:xfrm>
          <a:prstGeom prst="roundRect">
            <a:avLst>
              <a:gd name="adj" fmla="val 8793"/>
            </a:avLst>
          </a:prstGeom>
          <a:solidFill>
            <a:srgbClr val="071229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28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4- النفخة الثانية في البوق</a:t>
            </a:r>
          </a:p>
        </p:txBody>
      </p:sp>
      <p:sp>
        <p:nvSpPr>
          <p:cNvPr id="20" name="السؤال">
            <a:extLst>
              <a:ext uri="{FF2B5EF4-FFF2-40B4-BE49-F238E27FC236}">
                <a16:creationId xmlns:a16="http://schemas.microsoft.com/office/drawing/2014/main" id="{DD8637D5-B037-F558-99C1-FA322795CB5B}"/>
              </a:ext>
            </a:extLst>
          </p:cNvPr>
          <p:cNvSpPr/>
          <p:nvPr/>
        </p:nvSpPr>
        <p:spPr>
          <a:xfrm>
            <a:off x="635042" y="1100054"/>
            <a:ext cx="10921916" cy="1523068"/>
          </a:xfrm>
          <a:prstGeom prst="roundRect">
            <a:avLst>
              <a:gd name="adj" fmla="val 36667"/>
            </a:avLst>
          </a:prstGeom>
          <a:solidFill>
            <a:schemeClr val="tx2">
              <a:lumMod val="10000"/>
            </a:schemeClr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ماهي الرادفة ؟</a:t>
            </a:r>
          </a:p>
        </p:txBody>
      </p:sp>
      <p:sp>
        <p:nvSpPr>
          <p:cNvPr id="3" name="سؤال ثقافي 1">
            <a:extLst>
              <a:ext uri="{FF2B5EF4-FFF2-40B4-BE49-F238E27FC236}">
                <a16:creationId xmlns:a16="http://schemas.microsoft.com/office/drawing/2014/main" id="{80D0BE42-EA73-A73D-8E2C-032BCC32D473}"/>
              </a:ext>
            </a:extLst>
          </p:cNvPr>
          <p:cNvSpPr/>
          <p:nvPr/>
        </p:nvSpPr>
        <p:spPr>
          <a:xfrm>
            <a:off x="8760542" y="115630"/>
            <a:ext cx="3325394" cy="710279"/>
          </a:xfrm>
          <a:prstGeom prst="roundRect">
            <a:avLst>
              <a:gd name="adj" fmla="val 36667"/>
            </a:avLst>
          </a:prstGeom>
          <a:solidFill>
            <a:srgbClr val="481C35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4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سؤال ديني:</a:t>
            </a:r>
          </a:p>
        </p:txBody>
      </p:sp>
      <p:pic>
        <p:nvPicPr>
          <p:cNvPr id="2" name="وسائط1">
            <a:hlinkClick r:id="" action="ppaction://media"/>
            <a:extLst>
              <a:ext uri="{FF2B5EF4-FFF2-40B4-BE49-F238E27FC236}">
                <a16:creationId xmlns:a16="http://schemas.microsoft.com/office/drawing/2014/main" id="{E48C6B9F-64A5-DCA2-9E02-641621FEBEA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30832" t="16879" r="30460" b="11581"/>
          <a:stretch>
            <a:fillRect/>
          </a:stretch>
        </p:blipFill>
        <p:spPr>
          <a:xfrm>
            <a:off x="66662" y="0"/>
            <a:ext cx="1075174" cy="1089598"/>
          </a:xfrm>
          <a:prstGeom prst="ellipse">
            <a:avLst/>
          </a:prstGeom>
        </p:spPr>
      </p:pic>
      <p:sp>
        <p:nvSpPr>
          <p:cNvPr id="4" name="مربع نص 3">
            <a:extLst>
              <a:ext uri="{FF2B5EF4-FFF2-40B4-BE49-F238E27FC236}">
                <a16:creationId xmlns:a16="http://schemas.microsoft.com/office/drawing/2014/main" id="{99F1535B-8848-6F7B-D4B6-55BD47F3945A}"/>
              </a:ext>
            </a:extLst>
          </p:cNvPr>
          <p:cNvSpPr txBox="1"/>
          <p:nvPr/>
        </p:nvSpPr>
        <p:spPr>
          <a:xfrm>
            <a:off x="4033158" y="6488668"/>
            <a:ext cx="6128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latin typeface="Yu Mincho Light" panose="02020300000000000000" pitchFamily="18" charset="-128"/>
                <a:ea typeface="Yu Mincho Light" panose="02020300000000000000" pitchFamily="18" charset="-128"/>
              </a:rPr>
              <a:t>2024 </a:t>
            </a:r>
            <a:r>
              <a:rPr lang="ar-SA">
                <a:latin typeface="Yu Mincho Light" panose="02020300000000000000" pitchFamily="18" charset="-128"/>
                <a:ea typeface="Yu Mincho Light" panose="02020300000000000000" pitchFamily="18" charset="-128"/>
              </a:rPr>
              <a:t>   جميع الحقوق محفوظة لمتجر صندوق المسابقات© </a:t>
            </a:r>
            <a:r>
              <a:rPr lang="en-US">
                <a:latin typeface="Yu Mincho Light" panose="02020300000000000000" pitchFamily="18" charset="-128"/>
                <a:ea typeface="Yu Mincho Light" panose="02020300000000000000" pitchFamily="18" charset="-128"/>
              </a:rPr>
              <a:t> </a:t>
            </a:r>
            <a:endParaRPr lang="ar-SA"/>
          </a:p>
        </p:txBody>
      </p:sp>
      <p:pic>
        <p:nvPicPr>
          <p:cNvPr id="5" name="صورة 4">
            <a:extLst>
              <a:ext uri="{FF2B5EF4-FFF2-40B4-BE49-F238E27FC236}">
                <a16:creationId xmlns:a16="http://schemas.microsoft.com/office/drawing/2014/main" id="{4269A56E-1F88-F60B-B420-DF55FE3807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65380" y="5616589"/>
            <a:ext cx="1620556" cy="1620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883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55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8552"/>
                            </p:stCondLst>
                            <p:childTnLst>
                              <p:par>
                                <p:cTn id="8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6600"/>
                                      </p:to>
                                    </p:animClr>
                                    <p:set>
                                      <p:cBhvr>
                                        <p:cTn id="1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421616"/>
                                      </p:to>
                                    </p:animClr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421616"/>
                                      </p:to>
                                    </p:animClr>
                                    <p:set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421616"/>
                                      </p:to>
                                    </p:animClr>
                                    <p:set>
                                      <p:cBhvr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4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pct40">
          <a:fgClr>
            <a:schemeClr val="bg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840249E-000F-4FC9-9075-7E562325A7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القائمة">
            <a:hlinkClick r:id="rId4" action="ppaction://hlinksldjump"/>
            <a:extLst>
              <a:ext uri="{FF2B5EF4-FFF2-40B4-BE49-F238E27FC236}">
                <a16:creationId xmlns:a16="http://schemas.microsoft.com/office/drawing/2014/main" id="{BB6EC827-3374-EE69-DEFD-DB7EC47CD6B9}"/>
              </a:ext>
            </a:extLst>
          </p:cNvPr>
          <p:cNvSpPr/>
          <p:nvPr/>
        </p:nvSpPr>
        <p:spPr>
          <a:xfrm>
            <a:off x="175245" y="6125497"/>
            <a:ext cx="1732214" cy="602740"/>
          </a:xfrm>
          <a:prstGeom prst="roundRect">
            <a:avLst>
              <a:gd name="adj" fmla="val 36667"/>
            </a:avLst>
          </a:prstGeom>
          <a:solidFill>
            <a:schemeClr val="accent3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200" b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القائمة</a:t>
            </a:r>
          </a:p>
        </p:txBody>
      </p:sp>
      <p:sp>
        <p:nvSpPr>
          <p:cNvPr id="10" name="الجواب الخاطئ 4">
            <a:extLst>
              <a:ext uri="{FF2B5EF4-FFF2-40B4-BE49-F238E27FC236}">
                <a16:creationId xmlns:a16="http://schemas.microsoft.com/office/drawing/2014/main" id="{5DCEE0AF-6FF8-96A6-F7AF-F08128CAC2BD}"/>
              </a:ext>
            </a:extLst>
          </p:cNvPr>
          <p:cNvSpPr/>
          <p:nvPr/>
        </p:nvSpPr>
        <p:spPr>
          <a:xfrm>
            <a:off x="352226" y="4532562"/>
            <a:ext cx="5341858" cy="1335530"/>
          </a:xfrm>
          <a:prstGeom prst="roundRect">
            <a:avLst>
              <a:gd name="adj" fmla="val 8793"/>
            </a:avLst>
          </a:prstGeom>
          <a:solidFill>
            <a:srgbClr val="071229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4- سبع مرات</a:t>
            </a:r>
          </a:p>
        </p:txBody>
      </p:sp>
      <p:sp>
        <p:nvSpPr>
          <p:cNvPr id="35" name="الجواب الخاطئ 3">
            <a:extLst>
              <a:ext uri="{FF2B5EF4-FFF2-40B4-BE49-F238E27FC236}">
                <a16:creationId xmlns:a16="http://schemas.microsoft.com/office/drawing/2014/main" id="{5929ACFE-86B6-6C81-E760-20D19A7A2178}"/>
              </a:ext>
            </a:extLst>
          </p:cNvPr>
          <p:cNvSpPr/>
          <p:nvPr/>
        </p:nvSpPr>
        <p:spPr>
          <a:xfrm>
            <a:off x="6497916" y="4532562"/>
            <a:ext cx="5341858" cy="1335530"/>
          </a:xfrm>
          <a:prstGeom prst="roundRect">
            <a:avLst>
              <a:gd name="adj" fmla="val 8793"/>
            </a:avLst>
          </a:prstGeom>
          <a:solidFill>
            <a:srgbClr val="071229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3- عمرة واحدة</a:t>
            </a:r>
          </a:p>
        </p:txBody>
      </p:sp>
      <p:sp>
        <p:nvSpPr>
          <p:cNvPr id="12" name="الجواب الخاطئ 2">
            <a:extLst>
              <a:ext uri="{FF2B5EF4-FFF2-40B4-BE49-F238E27FC236}">
                <a16:creationId xmlns:a16="http://schemas.microsoft.com/office/drawing/2014/main" id="{D6982465-FC6D-B97F-2434-835E5FB0105C}"/>
              </a:ext>
            </a:extLst>
          </p:cNvPr>
          <p:cNvSpPr/>
          <p:nvPr/>
        </p:nvSpPr>
        <p:spPr>
          <a:xfrm>
            <a:off x="352226" y="2939628"/>
            <a:ext cx="5341858" cy="1335530"/>
          </a:xfrm>
          <a:prstGeom prst="roundRect">
            <a:avLst>
              <a:gd name="adj" fmla="val 8793"/>
            </a:avLst>
          </a:prstGeom>
          <a:solidFill>
            <a:srgbClr val="071229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2- خمس مرات</a:t>
            </a:r>
          </a:p>
        </p:txBody>
      </p:sp>
      <p:sp>
        <p:nvSpPr>
          <p:cNvPr id="34" name="الجواب الصحيح">
            <a:extLst>
              <a:ext uri="{FF2B5EF4-FFF2-40B4-BE49-F238E27FC236}">
                <a16:creationId xmlns:a16="http://schemas.microsoft.com/office/drawing/2014/main" id="{E73C28EE-FC16-C34C-9BC1-E6984F735472}"/>
              </a:ext>
            </a:extLst>
          </p:cNvPr>
          <p:cNvSpPr/>
          <p:nvPr/>
        </p:nvSpPr>
        <p:spPr>
          <a:xfrm>
            <a:off x="6497916" y="2939628"/>
            <a:ext cx="5341858" cy="1335530"/>
          </a:xfrm>
          <a:prstGeom prst="roundRect">
            <a:avLst>
              <a:gd name="adj" fmla="val 8793"/>
            </a:avLst>
          </a:prstGeom>
          <a:solidFill>
            <a:srgbClr val="071229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1- أربع مرات</a:t>
            </a:r>
          </a:p>
        </p:txBody>
      </p:sp>
      <p:sp>
        <p:nvSpPr>
          <p:cNvPr id="20" name="السؤال">
            <a:extLst>
              <a:ext uri="{FF2B5EF4-FFF2-40B4-BE49-F238E27FC236}">
                <a16:creationId xmlns:a16="http://schemas.microsoft.com/office/drawing/2014/main" id="{DD8637D5-B037-F558-99C1-FA322795CB5B}"/>
              </a:ext>
            </a:extLst>
          </p:cNvPr>
          <p:cNvSpPr/>
          <p:nvPr/>
        </p:nvSpPr>
        <p:spPr>
          <a:xfrm>
            <a:off x="635042" y="1100054"/>
            <a:ext cx="10921916" cy="1523068"/>
          </a:xfrm>
          <a:prstGeom prst="roundRect">
            <a:avLst>
              <a:gd name="adj" fmla="val 36667"/>
            </a:avLst>
          </a:prstGeom>
          <a:solidFill>
            <a:schemeClr val="tx2">
              <a:lumMod val="10000"/>
            </a:schemeClr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كم مرة اعتمر النبي صلى الله عليه وسلم ؟</a:t>
            </a:r>
          </a:p>
        </p:txBody>
      </p:sp>
      <p:sp>
        <p:nvSpPr>
          <p:cNvPr id="3" name="سؤال ثقافي 1">
            <a:extLst>
              <a:ext uri="{FF2B5EF4-FFF2-40B4-BE49-F238E27FC236}">
                <a16:creationId xmlns:a16="http://schemas.microsoft.com/office/drawing/2014/main" id="{80D0BE42-EA73-A73D-8E2C-032BCC32D473}"/>
              </a:ext>
            </a:extLst>
          </p:cNvPr>
          <p:cNvSpPr/>
          <p:nvPr/>
        </p:nvSpPr>
        <p:spPr>
          <a:xfrm>
            <a:off x="8760542" y="115630"/>
            <a:ext cx="3325394" cy="710279"/>
          </a:xfrm>
          <a:prstGeom prst="roundRect">
            <a:avLst>
              <a:gd name="adj" fmla="val 36667"/>
            </a:avLst>
          </a:prstGeom>
          <a:solidFill>
            <a:srgbClr val="481C35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4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سؤال ديني:</a:t>
            </a:r>
          </a:p>
        </p:txBody>
      </p:sp>
      <p:pic>
        <p:nvPicPr>
          <p:cNvPr id="2" name="وسائط1">
            <a:hlinkClick r:id="" action="ppaction://media"/>
            <a:extLst>
              <a:ext uri="{FF2B5EF4-FFF2-40B4-BE49-F238E27FC236}">
                <a16:creationId xmlns:a16="http://schemas.microsoft.com/office/drawing/2014/main" id="{E48C6B9F-64A5-DCA2-9E02-641621FEBEA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30832" t="16879" r="30460" b="11581"/>
          <a:stretch>
            <a:fillRect/>
          </a:stretch>
        </p:blipFill>
        <p:spPr>
          <a:xfrm>
            <a:off x="66662" y="0"/>
            <a:ext cx="1075174" cy="1089598"/>
          </a:xfrm>
          <a:prstGeom prst="ellipse">
            <a:avLst/>
          </a:prstGeom>
        </p:spPr>
      </p:pic>
      <p:sp>
        <p:nvSpPr>
          <p:cNvPr id="4" name="مربع نص 3">
            <a:extLst>
              <a:ext uri="{FF2B5EF4-FFF2-40B4-BE49-F238E27FC236}">
                <a16:creationId xmlns:a16="http://schemas.microsoft.com/office/drawing/2014/main" id="{D17558B9-05C3-601C-7DF4-530FE79B7CE8}"/>
              </a:ext>
            </a:extLst>
          </p:cNvPr>
          <p:cNvSpPr txBox="1"/>
          <p:nvPr/>
        </p:nvSpPr>
        <p:spPr>
          <a:xfrm>
            <a:off x="4033158" y="6488668"/>
            <a:ext cx="6128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latin typeface="Yu Mincho Light" panose="02020300000000000000" pitchFamily="18" charset="-128"/>
                <a:ea typeface="Yu Mincho Light" panose="02020300000000000000" pitchFamily="18" charset="-128"/>
              </a:rPr>
              <a:t>2024 </a:t>
            </a:r>
            <a:r>
              <a:rPr lang="ar-SA">
                <a:latin typeface="Yu Mincho Light" panose="02020300000000000000" pitchFamily="18" charset="-128"/>
                <a:ea typeface="Yu Mincho Light" panose="02020300000000000000" pitchFamily="18" charset="-128"/>
              </a:rPr>
              <a:t>   جميع الحقوق محفوظة لمتجر صندوق المسابقات© </a:t>
            </a:r>
            <a:r>
              <a:rPr lang="en-US">
                <a:latin typeface="Yu Mincho Light" panose="02020300000000000000" pitchFamily="18" charset="-128"/>
                <a:ea typeface="Yu Mincho Light" panose="02020300000000000000" pitchFamily="18" charset="-128"/>
              </a:rPr>
              <a:t> </a:t>
            </a:r>
            <a:endParaRPr lang="ar-SA"/>
          </a:p>
        </p:txBody>
      </p:sp>
      <p:pic>
        <p:nvPicPr>
          <p:cNvPr id="5" name="صورة 4">
            <a:extLst>
              <a:ext uri="{FF2B5EF4-FFF2-40B4-BE49-F238E27FC236}">
                <a16:creationId xmlns:a16="http://schemas.microsoft.com/office/drawing/2014/main" id="{64EF46E5-F8DC-4D5E-86D3-EE93943CA7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65380" y="5616589"/>
            <a:ext cx="1620556" cy="1620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273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55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8552"/>
                            </p:stCondLst>
                            <p:childTnLst>
                              <p:par>
                                <p:cTn id="8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6600"/>
                                      </p:to>
                                    </p:animClr>
                                    <p:set>
                                      <p:cBhvr>
                                        <p:cTn id="1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421616"/>
                                      </p:to>
                                    </p:animClr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421616"/>
                                      </p:to>
                                    </p:animClr>
                                    <p:set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421616"/>
                                      </p:to>
                                    </p:animClr>
                                    <p:set>
                                      <p:cBhvr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4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pct40">
          <a:fgClr>
            <a:schemeClr val="bg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840249E-000F-4FC9-9075-7E562325A7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القائمة">
            <a:hlinkClick r:id="rId4" action="ppaction://hlinksldjump"/>
            <a:extLst>
              <a:ext uri="{FF2B5EF4-FFF2-40B4-BE49-F238E27FC236}">
                <a16:creationId xmlns:a16="http://schemas.microsoft.com/office/drawing/2014/main" id="{BB6EC827-3374-EE69-DEFD-DB7EC47CD6B9}"/>
              </a:ext>
            </a:extLst>
          </p:cNvPr>
          <p:cNvSpPr/>
          <p:nvPr/>
        </p:nvSpPr>
        <p:spPr>
          <a:xfrm>
            <a:off x="175245" y="6125497"/>
            <a:ext cx="1732214" cy="602740"/>
          </a:xfrm>
          <a:prstGeom prst="roundRect">
            <a:avLst>
              <a:gd name="adj" fmla="val 36667"/>
            </a:avLst>
          </a:prstGeom>
          <a:solidFill>
            <a:schemeClr val="accent3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200" b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القائمة</a:t>
            </a:r>
          </a:p>
        </p:txBody>
      </p:sp>
      <p:sp>
        <p:nvSpPr>
          <p:cNvPr id="10" name="الجواب الخاطئ 4">
            <a:extLst>
              <a:ext uri="{FF2B5EF4-FFF2-40B4-BE49-F238E27FC236}">
                <a16:creationId xmlns:a16="http://schemas.microsoft.com/office/drawing/2014/main" id="{5DCEE0AF-6FF8-96A6-F7AF-F08128CAC2BD}"/>
              </a:ext>
            </a:extLst>
          </p:cNvPr>
          <p:cNvSpPr/>
          <p:nvPr/>
        </p:nvSpPr>
        <p:spPr>
          <a:xfrm>
            <a:off x="352226" y="4532562"/>
            <a:ext cx="5341858" cy="1335530"/>
          </a:xfrm>
          <a:prstGeom prst="roundRect">
            <a:avLst>
              <a:gd name="adj" fmla="val 8793"/>
            </a:avLst>
          </a:prstGeom>
          <a:solidFill>
            <a:srgbClr val="071229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4- العاشر من الهجرة</a:t>
            </a:r>
          </a:p>
        </p:txBody>
      </p:sp>
      <p:sp>
        <p:nvSpPr>
          <p:cNvPr id="35" name="الجواب الخاطئ 3">
            <a:extLst>
              <a:ext uri="{FF2B5EF4-FFF2-40B4-BE49-F238E27FC236}">
                <a16:creationId xmlns:a16="http://schemas.microsoft.com/office/drawing/2014/main" id="{5929ACFE-86B6-6C81-E760-20D19A7A2178}"/>
              </a:ext>
            </a:extLst>
          </p:cNvPr>
          <p:cNvSpPr/>
          <p:nvPr/>
        </p:nvSpPr>
        <p:spPr>
          <a:xfrm>
            <a:off x="6497916" y="4532562"/>
            <a:ext cx="5341858" cy="1335530"/>
          </a:xfrm>
          <a:prstGeom prst="roundRect">
            <a:avLst>
              <a:gd name="adj" fmla="val 8793"/>
            </a:avLst>
          </a:prstGeom>
          <a:solidFill>
            <a:srgbClr val="071229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3- التاسع من الهجرة</a:t>
            </a:r>
          </a:p>
        </p:txBody>
      </p:sp>
      <p:sp>
        <p:nvSpPr>
          <p:cNvPr id="12" name="الجواب الخاطئ 2">
            <a:extLst>
              <a:ext uri="{FF2B5EF4-FFF2-40B4-BE49-F238E27FC236}">
                <a16:creationId xmlns:a16="http://schemas.microsoft.com/office/drawing/2014/main" id="{D6982465-FC6D-B97F-2434-835E5FB0105C}"/>
              </a:ext>
            </a:extLst>
          </p:cNvPr>
          <p:cNvSpPr/>
          <p:nvPr/>
        </p:nvSpPr>
        <p:spPr>
          <a:xfrm>
            <a:off x="6497916" y="2939628"/>
            <a:ext cx="5341858" cy="1335530"/>
          </a:xfrm>
          <a:prstGeom prst="roundRect">
            <a:avLst>
              <a:gd name="adj" fmla="val 8793"/>
            </a:avLst>
          </a:prstGeom>
          <a:solidFill>
            <a:srgbClr val="071229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1- الخامس من الهجرة</a:t>
            </a:r>
          </a:p>
        </p:txBody>
      </p:sp>
      <p:sp>
        <p:nvSpPr>
          <p:cNvPr id="34" name="الجواب الصحيح">
            <a:extLst>
              <a:ext uri="{FF2B5EF4-FFF2-40B4-BE49-F238E27FC236}">
                <a16:creationId xmlns:a16="http://schemas.microsoft.com/office/drawing/2014/main" id="{E73C28EE-FC16-C34C-9BC1-E6984F735472}"/>
              </a:ext>
            </a:extLst>
          </p:cNvPr>
          <p:cNvSpPr/>
          <p:nvPr/>
        </p:nvSpPr>
        <p:spPr>
          <a:xfrm>
            <a:off x="352226" y="2939628"/>
            <a:ext cx="5341858" cy="1335530"/>
          </a:xfrm>
          <a:prstGeom prst="roundRect">
            <a:avLst>
              <a:gd name="adj" fmla="val 8793"/>
            </a:avLst>
          </a:prstGeom>
          <a:solidFill>
            <a:srgbClr val="071229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2- السابع من الهجرة</a:t>
            </a:r>
          </a:p>
        </p:txBody>
      </p:sp>
      <p:sp>
        <p:nvSpPr>
          <p:cNvPr id="20" name="السؤال">
            <a:extLst>
              <a:ext uri="{FF2B5EF4-FFF2-40B4-BE49-F238E27FC236}">
                <a16:creationId xmlns:a16="http://schemas.microsoft.com/office/drawing/2014/main" id="{DD8637D5-B037-F558-99C1-FA322795CB5B}"/>
              </a:ext>
            </a:extLst>
          </p:cNvPr>
          <p:cNvSpPr/>
          <p:nvPr/>
        </p:nvSpPr>
        <p:spPr>
          <a:xfrm>
            <a:off x="635042" y="1100054"/>
            <a:ext cx="10921916" cy="1523068"/>
          </a:xfrm>
          <a:prstGeom prst="roundRect">
            <a:avLst>
              <a:gd name="adj" fmla="val 36667"/>
            </a:avLst>
          </a:prstGeom>
          <a:solidFill>
            <a:schemeClr val="tx2">
              <a:lumMod val="10000"/>
            </a:schemeClr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في أي عام هجري وقعت غزوة خيبر ؟</a:t>
            </a:r>
          </a:p>
        </p:txBody>
      </p:sp>
      <p:sp>
        <p:nvSpPr>
          <p:cNvPr id="3" name="سؤال ثقافي 1">
            <a:extLst>
              <a:ext uri="{FF2B5EF4-FFF2-40B4-BE49-F238E27FC236}">
                <a16:creationId xmlns:a16="http://schemas.microsoft.com/office/drawing/2014/main" id="{80D0BE42-EA73-A73D-8E2C-032BCC32D473}"/>
              </a:ext>
            </a:extLst>
          </p:cNvPr>
          <p:cNvSpPr/>
          <p:nvPr/>
        </p:nvSpPr>
        <p:spPr>
          <a:xfrm>
            <a:off x="8760542" y="115630"/>
            <a:ext cx="3325394" cy="710279"/>
          </a:xfrm>
          <a:prstGeom prst="roundRect">
            <a:avLst>
              <a:gd name="adj" fmla="val 36667"/>
            </a:avLst>
          </a:prstGeom>
          <a:solidFill>
            <a:srgbClr val="481C35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4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سؤال ديني:</a:t>
            </a:r>
          </a:p>
        </p:txBody>
      </p:sp>
      <p:pic>
        <p:nvPicPr>
          <p:cNvPr id="2" name="وسائط1">
            <a:hlinkClick r:id="" action="ppaction://media"/>
            <a:extLst>
              <a:ext uri="{FF2B5EF4-FFF2-40B4-BE49-F238E27FC236}">
                <a16:creationId xmlns:a16="http://schemas.microsoft.com/office/drawing/2014/main" id="{E48C6B9F-64A5-DCA2-9E02-641621FEBEA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30832" t="16879" r="30460" b="11581"/>
          <a:stretch>
            <a:fillRect/>
          </a:stretch>
        </p:blipFill>
        <p:spPr>
          <a:xfrm>
            <a:off x="66662" y="0"/>
            <a:ext cx="1075174" cy="1089598"/>
          </a:xfrm>
          <a:prstGeom prst="ellipse">
            <a:avLst/>
          </a:prstGeom>
        </p:spPr>
      </p:pic>
      <p:sp>
        <p:nvSpPr>
          <p:cNvPr id="4" name="مربع نص 3">
            <a:extLst>
              <a:ext uri="{FF2B5EF4-FFF2-40B4-BE49-F238E27FC236}">
                <a16:creationId xmlns:a16="http://schemas.microsoft.com/office/drawing/2014/main" id="{846D7259-8E0F-4A61-DF83-01FCC28BEBFF}"/>
              </a:ext>
            </a:extLst>
          </p:cNvPr>
          <p:cNvSpPr txBox="1"/>
          <p:nvPr/>
        </p:nvSpPr>
        <p:spPr>
          <a:xfrm>
            <a:off x="4033158" y="6488668"/>
            <a:ext cx="6128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latin typeface="Yu Mincho Light" panose="02020300000000000000" pitchFamily="18" charset="-128"/>
                <a:ea typeface="Yu Mincho Light" panose="02020300000000000000" pitchFamily="18" charset="-128"/>
              </a:rPr>
              <a:t>2024 </a:t>
            </a:r>
            <a:r>
              <a:rPr lang="ar-SA">
                <a:latin typeface="Yu Mincho Light" panose="02020300000000000000" pitchFamily="18" charset="-128"/>
                <a:ea typeface="Yu Mincho Light" panose="02020300000000000000" pitchFamily="18" charset="-128"/>
              </a:rPr>
              <a:t>   جميع الحقوق محفوظة لمتجر صندوق المسابقات© </a:t>
            </a:r>
            <a:r>
              <a:rPr lang="en-US">
                <a:latin typeface="Yu Mincho Light" panose="02020300000000000000" pitchFamily="18" charset="-128"/>
                <a:ea typeface="Yu Mincho Light" panose="02020300000000000000" pitchFamily="18" charset="-128"/>
              </a:rPr>
              <a:t> </a:t>
            </a:r>
            <a:endParaRPr lang="ar-SA"/>
          </a:p>
        </p:txBody>
      </p:sp>
      <p:pic>
        <p:nvPicPr>
          <p:cNvPr id="5" name="صورة 4">
            <a:extLst>
              <a:ext uri="{FF2B5EF4-FFF2-40B4-BE49-F238E27FC236}">
                <a16:creationId xmlns:a16="http://schemas.microsoft.com/office/drawing/2014/main" id="{6FA0C67D-DD9E-EE08-8D89-1577E8BD17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65380" y="5616589"/>
            <a:ext cx="1620556" cy="1620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825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55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8552"/>
                            </p:stCondLst>
                            <p:childTnLst>
                              <p:par>
                                <p:cTn id="8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6600"/>
                                      </p:to>
                                    </p:animClr>
                                    <p:set>
                                      <p:cBhvr>
                                        <p:cTn id="1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421616"/>
                                      </p:to>
                                    </p:animClr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421616"/>
                                      </p:to>
                                    </p:animClr>
                                    <p:set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421616"/>
                                      </p:to>
                                    </p:animClr>
                                    <p:set>
                                      <p:cBhvr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4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pct40">
          <a:fgClr>
            <a:schemeClr val="bg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840249E-000F-4FC9-9075-7E562325A7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القائمة">
            <a:hlinkClick r:id="rId4" action="ppaction://hlinksldjump"/>
            <a:extLst>
              <a:ext uri="{FF2B5EF4-FFF2-40B4-BE49-F238E27FC236}">
                <a16:creationId xmlns:a16="http://schemas.microsoft.com/office/drawing/2014/main" id="{BB6EC827-3374-EE69-DEFD-DB7EC47CD6B9}"/>
              </a:ext>
            </a:extLst>
          </p:cNvPr>
          <p:cNvSpPr/>
          <p:nvPr/>
        </p:nvSpPr>
        <p:spPr>
          <a:xfrm>
            <a:off x="175245" y="6125497"/>
            <a:ext cx="1732214" cy="602740"/>
          </a:xfrm>
          <a:prstGeom prst="roundRect">
            <a:avLst>
              <a:gd name="adj" fmla="val 36667"/>
            </a:avLst>
          </a:prstGeom>
          <a:solidFill>
            <a:schemeClr val="accent3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200" b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القائمة</a:t>
            </a:r>
          </a:p>
        </p:txBody>
      </p:sp>
      <p:sp>
        <p:nvSpPr>
          <p:cNvPr id="10" name="الجواب الخاطئ 4">
            <a:extLst>
              <a:ext uri="{FF2B5EF4-FFF2-40B4-BE49-F238E27FC236}">
                <a16:creationId xmlns:a16="http://schemas.microsoft.com/office/drawing/2014/main" id="{5DCEE0AF-6FF8-96A6-F7AF-F08128CAC2BD}"/>
              </a:ext>
            </a:extLst>
          </p:cNvPr>
          <p:cNvSpPr/>
          <p:nvPr/>
        </p:nvSpPr>
        <p:spPr>
          <a:xfrm>
            <a:off x="6497916" y="2939628"/>
            <a:ext cx="5341858" cy="1335530"/>
          </a:xfrm>
          <a:prstGeom prst="roundRect">
            <a:avLst>
              <a:gd name="adj" fmla="val 8793"/>
            </a:avLst>
          </a:prstGeom>
          <a:solidFill>
            <a:srgbClr val="071229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1- سورة الأعراف</a:t>
            </a:r>
          </a:p>
        </p:txBody>
      </p:sp>
      <p:sp>
        <p:nvSpPr>
          <p:cNvPr id="35" name="الجواب الخاطئ 3">
            <a:extLst>
              <a:ext uri="{FF2B5EF4-FFF2-40B4-BE49-F238E27FC236}">
                <a16:creationId xmlns:a16="http://schemas.microsoft.com/office/drawing/2014/main" id="{5929ACFE-86B6-6C81-E760-20D19A7A2178}"/>
              </a:ext>
            </a:extLst>
          </p:cNvPr>
          <p:cNvSpPr/>
          <p:nvPr/>
        </p:nvSpPr>
        <p:spPr>
          <a:xfrm>
            <a:off x="6497916" y="4532562"/>
            <a:ext cx="5341858" cy="1335530"/>
          </a:xfrm>
          <a:prstGeom prst="roundRect">
            <a:avLst>
              <a:gd name="adj" fmla="val 8793"/>
            </a:avLst>
          </a:prstGeom>
          <a:solidFill>
            <a:srgbClr val="071229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3- سورة الأنعام</a:t>
            </a:r>
          </a:p>
        </p:txBody>
      </p:sp>
      <p:sp>
        <p:nvSpPr>
          <p:cNvPr id="12" name="الجواب الخاطئ 2">
            <a:extLst>
              <a:ext uri="{FF2B5EF4-FFF2-40B4-BE49-F238E27FC236}">
                <a16:creationId xmlns:a16="http://schemas.microsoft.com/office/drawing/2014/main" id="{D6982465-FC6D-B97F-2434-835E5FB0105C}"/>
              </a:ext>
            </a:extLst>
          </p:cNvPr>
          <p:cNvSpPr/>
          <p:nvPr/>
        </p:nvSpPr>
        <p:spPr>
          <a:xfrm>
            <a:off x="352226" y="2939628"/>
            <a:ext cx="5341858" cy="1335530"/>
          </a:xfrm>
          <a:prstGeom prst="roundRect">
            <a:avLst>
              <a:gd name="adj" fmla="val 8793"/>
            </a:avLst>
          </a:prstGeom>
          <a:solidFill>
            <a:srgbClr val="071229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2- سورة القصص</a:t>
            </a:r>
          </a:p>
        </p:txBody>
      </p:sp>
      <p:sp>
        <p:nvSpPr>
          <p:cNvPr id="34" name="الجواب الصحيح">
            <a:extLst>
              <a:ext uri="{FF2B5EF4-FFF2-40B4-BE49-F238E27FC236}">
                <a16:creationId xmlns:a16="http://schemas.microsoft.com/office/drawing/2014/main" id="{E73C28EE-FC16-C34C-9BC1-E6984F735472}"/>
              </a:ext>
            </a:extLst>
          </p:cNvPr>
          <p:cNvSpPr/>
          <p:nvPr/>
        </p:nvSpPr>
        <p:spPr>
          <a:xfrm>
            <a:off x="352226" y="4532562"/>
            <a:ext cx="5341858" cy="1335530"/>
          </a:xfrm>
          <a:prstGeom prst="roundRect">
            <a:avLst>
              <a:gd name="adj" fmla="val 8793"/>
            </a:avLst>
          </a:prstGeom>
          <a:solidFill>
            <a:srgbClr val="071229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4- سورة المائدة</a:t>
            </a:r>
          </a:p>
        </p:txBody>
      </p:sp>
      <p:sp>
        <p:nvSpPr>
          <p:cNvPr id="20" name="السؤال">
            <a:extLst>
              <a:ext uri="{FF2B5EF4-FFF2-40B4-BE49-F238E27FC236}">
                <a16:creationId xmlns:a16="http://schemas.microsoft.com/office/drawing/2014/main" id="{DD8637D5-B037-F558-99C1-FA322795CB5B}"/>
              </a:ext>
            </a:extLst>
          </p:cNvPr>
          <p:cNvSpPr/>
          <p:nvPr/>
        </p:nvSpPr>
        <p:spPr>
          <a:xfrm>
            <a:off x="635042" y="1100054"/>
            <a:ext cx="10921916" cy="1523068"/>
          </a:xfrm>
          <a:prstGeom prst="roundRect">
            <a:avLst>
              <a:gd name="adj" fmla="val 36667"/>
            </a:avLst>
          </a:prstGeom>
          <a:solidFill>
            <a:schemeClr val="tx2">
              <a:lumMod val="10000"/>
            </a:schemeClr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في أي سورة ذُكرت قصة قابيل وهابيل ؟</a:t>
            </a:r>
          </a:p>
        </p:txBody>
      </p:sp>
      <p:sp>
        <p:nvSpPr>
          <p:cNvPr id="3" name="سؤال ثقافي 1">
            <a:extLst>
              <a:ext uri="{FF2B5EF4-FFF2-40B4-BE49-F238E27FC236}">
                <a16:creationId xmlns:a16="http://schemas.microsoft.com/office/drawing/2014/main" id="{80D0BE42-EA73-A73D-8E2C-032BCC32D473}"/>
              </a:ext>
            </a:extLst>
          </p:cNvPr>
          <p:cNvSpPr/>
          <p:nvPr/>
        </p:nvSpPr>
        <p:spPr>
          <a:xfrm>
            <a:off x="8760542" y="115630"/>
            <a:ext cx="3325394" cy="710279"/>
          </a:xfrm>
          <a:prstGeom prst="roundRect">
            <a:avLst>
              <a:gd name="adj" fmla="val 36667"/>
            </a:avLst>
          </a:prstGeom>
          <a:solidFill>
            <a:srgbClr val="481C35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4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سؤال ديني:</a:t>
            </a:r>
          </a:p>
        </p:txBody>
      </p:sp>
      <p:pic>
        <p:nvPicPr>
          <p:cNvPr id="2" name="وسائط1">
            <a:hlinkClick r:id="" action="ppaction://media"/>
            <a:extLst>
              <a:ext uri="{FF2B5EF4-FFF2-40B4-BE49-F238E27FC236}">
                <a16:creationId xmlns:a16="http://schemas.microsoft.com/office/drawing/2014/main" id="{E48C6B9F-64A5-DCA2-9E02-641621FEBEA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30832" t="16879" r="30460" b="11581"/>
          <a:stretch>
            <a:fillRect/>
          </a:stretch>
        </p:blipFill>
        <p:spPr>
          <a:xfrm>
            <a:off x="66662" y="0"/>
            <a:ext cx="1075174" cy="1089598"/>
          </a:xfrm>
          <a:prstGeom prst="ellipse">
            <a:avLst/>
          </a:prstGeom>
        </p:spPr>
      </p:pic>
      <p:sp>
        <p:nvSpPr>
          <p:cNvPr id="4" name="مربع نص 3">
            <a:extLst>
              <a:ext uri="{FF2B5EF4-FFF2-40B4-BE49-F238E27FC236}">
                <a16:creationId xmlns:a16="http://schemas.microsoft.com/office/drawing/2014/main" id="{FC0DFB04-35B2-9ECA-E056-996FCEB32142}"/>
              </a:ext>
            </a:extLst>
          </p:cNvPr>
          <p:cNvSpPr txBox="1"/>
          <p:nvPr/>
        </p:nvSpPr>
        <p:spPr>
          <a:xfrm>
            <a:off x="4033158" y="6488668"/>
            <a:ext cx="6128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latin typeface="Yu Mincho Light" panose="02020300000000000000" pitchFamily="18" charset="-128"/>
                <a:ea typeface="Yu Mincho Light" panose="02020300000000000000" pitchFamily="18" charset="-128"/>
              </a:rPr>
              <a:t>2024 </a:t>
            </a:r>
            <a:r>
              <a:rPr lang="ar-SA">
                <a:latin typeface="Yu Mincho Light" panose="02020300000000000000" pitchFamily="18" charset="-128"/>
                <a:ea typeface="Yu Mincho Light" panose="02020300000000000000" pitchFamily="18" charset="-128"/>
              </a:rPr>
              <a:t>   جميع الحقوق محفوظة لمتجر صندوق المسابقات© </a:t>
            </a:r>
            <a:r>
              <a:rPr lang="en-US">
                <a:latin typeface="Yu Mincho Light" panose="02020300000000000000" pitchFamily="18" charset="-128"/>
                <a:ea typeface="Yu Mincho Light" panose="02020300000000000000" pitchFamily="18" charset="-128"/>
              </a:rPr>
              <a:t> </a:t>
            </a:r>
            <a:endParaRPr lang="ar-SA"/>
          </a:p>
        </p:txBody>
      </p:sp>
      <p:pic>
        <p:nvPicPr>
          <p:cNvPr id="5" name="صورة 4">
            <a:extLst>
              <a:ext uri="{FF2B5EF4-FFF2-40B4-BE49-F238E27FC236}">
                <a16:creationId xmlns:a16="http://schemas.microsoft.com/office/drawing/2014/main" id="{05A310E1-2E74-6268-2B24-7C70708EAB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65380" y="5616589"/>
            <a:ext cx="1620556" cy="1620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453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55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8552"/>
                            </p:stCondLst>
                            <p:childTnLst>
                              <p:par>
                                <p:cTn id="8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6600"/>
                                      </p:to>
                                    </p:animClr>
                                    <p:set>
                                      <p:cBhvr>
                                        <p:cTn id="1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421616"/>
                                      </p:to>
                                    </p:animClr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421616"/>
                                      </p:to>
                                    </p:animClr>
                                    <p:set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421616"/>
                                      </p:to>
                                    </p:animClr>
                                    <p:set>
                                      <p:cBhvr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4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pct40">
          <a:fgClr>
            <a:schemeClr val="bg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F1E34B3-F1C1-8268-0F73-2F25D1B128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القائمة">
            <a:hlinkClick r:id="rId2" action="ppaction://hlinksldjump"/>
            <a:extLst>
              <a:ext uri="{FF2B5EF4-FFF2-40B4-BE49-F238E27FC236}">
                <a16:creationId xmlns:a16="http://schemas.microsoft.com/office/drawing/2014/main" id="{C10C4462-F18C-7C75-C584-FFBD796805B6}"/>
              </a:ext>
            </a:extLst>
          </p:cNvPr>
          <p:cNvSpPr/>
          <p:nvPr/>
        </p:nvSpPr>
        <p:spPr>
          <a:xfrm>
            <a:off x="155579" y="5683767"/>
            <a:ext cx="2384421" cy="995309"/>
          </a:xfrm>
          <a:prstGeom prst="roundRect">
            <a:avLst>
              <a:gd name="adj" fmla="val 36667"/>
            </a:avLst>
          </a:prstGeom>
          <a:solidFill>
            <a:schemeClr val="accent3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sz="4400" b="1" i="0" u="none" strike="noStrike" kern="1200" cap="none" spc="0" normalizeH="0" baseline="0" noProof="0">
                <a:ln>
                  <a:noFill/>
                </a:ln>
                <a:solidFill>
                  <a:srgbClr val="B0151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القائمة</a:t>
            </a:r>
          </a:p>
        </p:txBody>
      </p:sp>
      <p:sp>
        <p:nvSpPr>
          <p:cNvPr id="32" name="20">
            <a:hlinkClick r:id="rId3" action="ppaction://hlinksldjump"/>
            <a:extLst>
              <a:ext uri="{FF2B5EF4-FFF2-40B4-BE49-F238E27FC236}">
                <a16:creationId xmlns:a16="http://schemas.microsoft.com/office/drawing/2014/main" id="{EB82022F-9E6B-436B-9B25-55F9FF343396}"/>
              </a:ext>
            </a:extLst>
          </p:cNvPr>
          <p:cNvSpPr/>
          <p:nvPr/>
        </p:nvSpPr>
        <p:spPr>
          <a:xfrm>
            <a:off x="2112969" y="4447567"/>
            <a:ext cx="1374263" cy="1155291"/>
          </a:xfrm>
          <a:prstGeom prst="roundRect">
            <a:avLst>
              <a:gd name="adj" fmla="val 36667"/>
            </a:avLst>
          </a:prstGeom>
          <a:solidFill>
            <a:srgbClr val="071229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20</a:t>
            </a:r>
            <a:endParaRPr kumimoji="0" lang="ar-SA" sz="60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1" name="19">
            <a:hlinkClick r:id="rId4" action="ppaction://hlinksldjump"/>
            <a:extLst>
              <a:ext uri="{FF2B5EF4-FFF2-40B4-BE49-F238E27FC236}">
                <a16:creationId xmlns:a16="http://schemas.microsoft.com/office/drawing/2014/main" id="{5790232D-4AEC-48BF-EE50-97D60893301D}"/>
              </a:ext>
            </a:extLst>
          </p:cNvPr>
          <p:cNvSpPr/>
          <p:nvPr/>
        </p:nvSpPr>
        <p:spPr>
          <a:xfrm>
            <a:off x="3756784" y="4431784"/>
            <a:ext cx="1374263" cy="1155291"/>
          </a:xfrm>
          <a:prstGeom prst="roundRect">
            <a:avLst>
              <a:gd name="adj" fmla="val 36667"/>
            </a:avLst>
          </a:prstGeom>
          <a:solidFill>
            <a:srgbClr val="071229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19</a:t>
            </a:r>
            <a:endParaRPr kumimoji="0" lang="ar-SA" sz="60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0" name="18">
            <a:hlinkClick r:id="rId5" action="ppaction://hlinksldjump"/>
            <a:extLst>
              <a:ext uri="{FF2B5EF4-FFF2-40B4-BE49-F238E27FC236}">
                <a16:creationId xmlns:a16="http://schemas.microsoft.com/office/drawing/2014/main" id="{B744616C-41D9-4BE4-9C2E-CE28ED174A4C}"/>
              </a:ext>
            </a:extLst>
          </p:cNvPr>
          <p:cNvSpPr/>
          <p:nvPr/>
        </p:nvSpPr>
        <p:spPr>
          <a:xfrm>
            <a:off x="5408867" y="4431784"/>
            <a:ext cx="1374263" cy="1155291"/>
          </a:xfrm>
          <a:prstGeom prst="roundRect">
            <a:avLst>
              <a:gd name="adj" fmla="val 36667"/>
            </a:avLst>
          </a:prstGeom>
          <a:solidFill>
            <a:srgbClr val="071229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18</a:t>
            </a:r>
            <a:endParaRPr kumimoji="0" lang="ar-SA" sz="60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9" name="17">
            <a:hlinkClick r:id="rId6" action="ppaction://hlinksldjump"/>
            <a:extLst>
              <a:ext uri="{FF2B5EF4-FFF2-40B4-BE49-F238E27FC236}">
                <a16:creationId xmlns:a16="http://schemas.microsoft.com/office/drawing/2014/main" id="{ECE36581-D6FF-02F1-5DD6-2DC1EB40CECB}"/>
              </a:ext>
            </a:extLst>
          </p:cNvPr>
          <p:cNvSpPr/>
          <p:nvPr/>
        </p:nvSpPr>
        <p:spPr>
          <a:xfrm>
            <a:off x="7076255" y="4431786"/>
            <a:ext cx="1374263" cy="1155291"/>
          </a:xfrm>
          <a:prstGeom prst="roundRect">
            <a:avLst>
              <a:gd name="adj" fmla="val 36667"/>
            </a:avLst>
          </a:prstGeom>
          <a:solidFill>
            <a:srgbClr val="071229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17</a:t>
            </a:r>
            <a:endParaRPr kumimoji="0" lang="ar-SA" sz="60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8" name="16">
            <a:hlinkClick r:id="rId7" action="ppaction://hlinksldjump"/>
            <a:extLst>
              <a:ext uri="{FF2B5EF4-FFF2-40B4-BE49-F238E27FC236}">
                <a16:creationId xmlns:a16="http://schemas.microsoft.com/office/drawing/2014/main" id="{1DAAC61C-EC54-E2FD-7D8A-6BA08297B162}"/>
              </a:ext>
            </a:extLst>
          </p:cNvPr>
          <p:cNvSpPr/>
          <p:nvPr/>
        </p:nvSpPr>
        <p:spPr>
          <a:xfrm>
            <a:off x="8818599" y="4431785"/>
            <a:ext cx="1374263" cy="1155291"/>
          </a:xfrm>
          <a:prstGeom prst="roundRect">
            <a:avLst>
              <a:gd name="adj" fmla="val 36667"/>
            </a:avLst>
          </a:prstGeom>
          <a:solidFill>
            <a:srgbClr val="071229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16</a:t>
            </a:r>
            <a:endParaRPr kumimoji="0" lang="ar-SA" sz="60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1" name="15">
            <a:hlinkClick r:id="rId8" action="ppaction://hlinksldjump"/>
            <a:extLst>
              <a:ext uri="{FF2B5EF4-FFF2-40B4-BE49-F238E27FC236}">
                <a16:creationId xmlns:a16="http://schemas.microsoft.com/office/drawing/2014/main" id="{EA5CA42A-9C2A-7529-A8C9-B9381091076A}"/>
              </a:ext>
            </a:extLst>
          </p:cNvPr>
          <p:cNvSpPr/>
          <p:nvPr/>
        </p:nvSpPr>
        <p:spPr>
          <a:xfrm>
            <a:off x="10447111" y="4431785"/>
            <a:ext cx="1374263" cy="1155291"/>
          </a:xfrm>
          <a:prstGeom prst="roundRect">
            <a:avLst>
              <a:gd name="adj" fmla="val 36667"/>
            </a:avLst>
          </a:prstGeom>
          <a:solidFill>
            <a:srgbClr val="071229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15</a:t>
            </a:r>
            <a:endParaRPr kumimoji="0" lang="ar-SA" sz="60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7" name="14">
            <a:hlinkClick r:id="rId9" action="ppaction://hlinksldjump"/>
            <a:extLst>
              <a:ext uri="{FF2B5EF4-FFF2-40B4-BE49-F238E27FC236}">
                <a16:creationId xmlns:a16="http://schemas.microsoft.com/office/drawing/2014/main" id="{34739EBA-4BC2-7C0B-40F7-3DD8C2FE1BFA}"/>
              </a:ext>
            </a:extLst>
          </p:cNvPr>
          <p:cNvSpPr/>
          <p:nvPr/>
        </p:nvSpPr>
        <p:spPr>
          <a:xfrm>
            <a:off x="370624" y="3014715"/>
            <a:ext cx="1374263" cy="1155291"/>
          </a:xfrm>
          <a:prstGeom prst="roundRect">
            <a:avLst>
              <a:gd name="adj" fmla="val 36667"/>
            </a:avLst>
          </a:prstGeom>
          <a:solidFill>
            <a:srgbClr val="071229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14</a:t>
            </a:r>
            <a:endParaRPr kumimoji="0" lang="ar-SA" sz="60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6" name="13">
            <a:hlinkClick r:id="rId10" action="ppaction://hlinksldjump"/>
            <a:extLst>
              <a:ext uri="{FF2B5EF4-FFF2-40B4-BE49-F238E27FC236}">
                <a16:creationId xmlns:a16="http://schemas.microsoft.com/office/drawing/2014/main" id="{C09DA9FB-926E-C251-7433-4C443DE78D13}"/>
              </a:ext>
            </a:extLst>
          </p:cNvPr>
          <p:cNvSpPr/>
          <p:nvPr/>
        </p:nvSpPr>
        <p:spPr>
          <a:xfrm>
            <a:off x="2112969" y="2975482"/>
            <a:ext cx="1374263" cy="1155291"/>
          </a:xfrm>
          <a:prstGeom prst="roundRect">
            <a:avLst>
              <a:gd name="adj" fmla="val 36667"/>
            </a:avLst>
          </a:prstGeom>
          <a:solidFill>
            <a:srgbClr val="071229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13</a:t>
            </a:r>
            <a:endParaRPr kumimoji="0" lang="ar-SA" sz="60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5" name="12">
            <a:hlinkClick r:id="rId11" action="ppaction://hlinksldjump"/>
            <a:extLst>
              <a:ext uri="{FF2B5EF4-FFF2-40B4-BE49-F238E27FC236}">
                <a16:creationId xmlns:a16="http://schemas.microsoft.com/office/drawing/2014/main" id="{0C73AE35-A888-7335-ACA8-1E65FF2C6304}"/>
              </a:ext>
            </a:extLst>
          </p:cNvPr>
          <p:cNvSpPr/>
          <p:nvPr/>
        </p:nvSpPr>
        <p:spPr>
          <a:xfrm>
            <a:off x="3756784" y="2975480"/>
            <a:ext cx="1374263" cy="1155291"/>
          </a:xfrm>
          <a:prstGeom prst="roundRect">
            <a:avLst>
              <a:gd name="adj" fmla="val 36667"/>
            </a:avLst>
          </a:prstGeom>
          <a:solidFill>
            <a:srgbClr val="071229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12</a:t>
            </a:r>
            <a:endParaRPr kumimoji="0" lang="ar-SA" sz="60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4" name="11">
            <a:hlinkClick r:id="rId12" action="ppaction://hlinksldjump"/>
            <a:extLst>
              <a:ext uri="{FF2B5EF4-FFF2-40B4-BE49-F238E27FC236}">
                <a16:creationId xmlns:a16="http://schemas.microsoft.com/office/drawing/2014/main" id="{DCBA768F-B08F-48E4-B1AE-51C0A20BF08A}"/>
              </a:ext>
            </a:extLst>
          </p:cNvPr>
          <p:cNvSpPr/>
          <p:nvPr/>
        </p:nvSpPr>
        <p:spPr>
          <a:xfrm>
            <a:off x="5408867" y="3014715"/>
            <a:ext cx="1374263" cy="1155291"/>
          </a:xfrm>
          <a:prstGeom prst="roundRect">
            <a:avLst>
              <a:gd name="adj" fmla="val 36667"/>
            </a:avLst>
          </a:prstGeom>
          <a:solidFill>
            <a:srgbClr val="071229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11</a:t>
            </a:r>
            <a:endParaRPr kumimoji="0" lang="ar-SA" sz="60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3" name="10">
            <a:hlinkClick r:id="rId13" action="ppaction://hlinksldjump"/>
            <a:extLst>
              <a:ext uri="{FF2B5EF4-FFF2-40B4-BE49-F238E27FC236}">
                <a16:creationId xmlns:a16="http://schemas.microsoft.com/office/drawing/2014/main" id="{49B4EBC4-ECB4-EE88-8947-645C45F9AD3D}"/>
              </a:ext>
            </a:extLst>
          </p:cNvPr>
          <p:cNvSpPr/>
          <p:nvPr/>
        </p:nvSpPr>
        <p:spPr>
          <a:xfrm>
            <a:off x="7076255" y="3014715"/>
            <a:ext cx="1374263" cy="1155291"/>
          </a:xfrm>
          <a:prstGeom prst="roundRect">
            <a:avLst>
              <a:gd name="adj" fmla="val 36667"/>
            </a:avLst>
          </a:prstGeom>
          <a:solidFill>
            <a:srgbClr val="071229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10</a:t>
            </a:r>
            <a:endParaRPr kumimoji="0" lang="ar-SA" sz="60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2" name="9">
            <a:hlinkClick r:id="rId14" action="ppaction://hlinksldjump"/>
            <a:extLst>
              <a:ext uri="{FF2B5EF4-FFF2-40B4-BE49-F238E27FC236}">
                <a16:creationId xmlns:a16="http://schemas.microsoft.com/office/drawing/2014/main" id="{655E2F38-8212-0CBB-AD3D-8420D0E786E4}"/>
              </a:ext>
            </a:extLst>
          </p:cNvPr>
          <p:cNvSpPr/>
          <p:nvPr/>
        </p:nvSpPr>
        <p:spPr>
          <a:xfrm>
            <a:off x="8818600" y="3035006"/>
            <a:ext cx="1374263" cy="1155291"/>
          </a:xfrm>
          <a:prstGeom prst="roundRect">
            <a:avLst>
              <a:gd name="adj" fmla="val 36667"/>
            </a:avLst>
          </a:prstGeom>
          <a:solidFill>
            <a:srgbClr val="071229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9</a:t>
            </a:r>
            <a:endParaRPr kumimoji="0" lang="ar-SA" sz="60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0" name="8">
            <a:hlinkClick r:id="rId15" action="ppaction://hlinksldjump"/>
            <a:extLst>
              <a:ext uri="{FF2B5EF4-FFF2-40B4-BE49-F238E27FC236}">
                <a16:creationId xmlns:a16="http://schemas.microsoft.com/office/drawing/2014/main" id="{BF18DBD1-F145-19B6-3414-9B9548345201}"/>
              </a:ext>
            </a:extLst>
          </p:cNvPr>
          <p:cNvSpPr/>
          <p:nvPr/>
        </p:nvSpPr>
        <p:spPr>
          <a:xfrm>
            <a:off x="10485988" y="2975480"/>
            <a:ext cx="1374263" cy="1155291"/>
          </a:xfrm>
          <a:prstGeom prst="roundRect">
            <a:avLst>
              <a:gd name="adj" fmla="val 36667"/>
            </a:avLst>
          </a:prstGeom>
          <a:solidFill>
            <a:srgbClr val="071229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8</a:t>
            </a:r>
            <a:endParaRPr kumimoji="0" lang="ar-SA" sz="60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9" name="7">
            <a:hlinkClick r:id="rId16" action="ppaction://hlinksldjump"/>
            <a:extLst>
              <a:ext uri="{FF2B5EF4-FFF2-40B4-BE49-F238E27FC236}">
                <a16:creationId xmlns:a16="http://schemas.microsoft.com/office/drawing/2014/main" id="{FDA9B250-A3C4-0071-7E1B-644F9055DDCE}"/>
              </a:ext>
            </a:extLst>
          </p:cNvPr>
          <p:cNvSpPr/>
          <p:nvPr/>
        </p:nvSpPr>
        <p:spPr>
          <a:xfrm>
            <a:off x="370625" y="1532704"/>
            <a:ext cx="1374263" cy="1155291"/>
          </a:xfrm>
          <a:prstGeom prst="roundRect">
            <a:avLst>
              <a:gd name="adj" fmla="val 36667"/>
            </a:avLst>
          </a:prstGeom>
          <a:solidFill>
            <a:srgbClr val="071229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7</a:t>
            </a:r>
            <a:endParaRPr kumimoji="0" lang="ar-SA" sz="60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6">
            <a:hlinkClick r:id="rId17" action="ppaction://hlinksldjump"/>
            <a:extLst>
              <a:ext uri="{FF2B5EF4-FFF2-40B4-BE49-F238E27FC236}">
                <a16:creationId xmlns:a16="http://schemas.microsoft.com/office/drawing/2014/main" id="{E3960857-A3F7-9979-9F47-DEDB810D57F6}"/>
              </a:ext>
            </a:extLst>
          </p:cNvPr>
          <p:cNvSpPr/>
          <p:nvPr/>
        </p:nvSpPr>
        <p:spPr>
          <a:xfrm>
            <a:off x="2087902" y="1532703"/>
            <a:ext cx="1374263" cy="1155291"/>
          </a:xfrm>
          <a:prstGeom prst="roundRect">
            <a:avLst>
              <a:gd name="adj" fmla="val 36667"/>
            </a:avLst>
          </a:prstGeom>
          <a:solidFill>
            <a:srgbClr val="071229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6</a:t>
            </a:r>
            <a:endParaRPr kumimoji="0" lang="ar-SA" sz="60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5">
            <a:hlinkClick r:id="rId18" action="ppaction://hlinksldjump"/>
            <a:extLst>
              <a:ext uri="{FF2B5EF4-FFF2-40B4-BE49-F238E27FC236}">
                <a16:creationId xmlns:a16="http://schemas.microsoft.com/office/drawing/2014/main" id="{9C2A87E7-9610-605D-58F4-C9C3E301B8A1}"/>
              </a:ext>
            </a:extLst>
          </p:cNvPr>
          <p:cNvSpPr/>
          <p:nvPr/>
        </p:nvSpPr>
        <p:spPr>
          <a:xfrm>
            <a:off x="3758364" y="1532701"/>
            <a:ext cx="1374263" cy="1155291"/>
          </a:xfrm>
          <a:prstGeom prst="roundRect">
            <a:avLst>
              <a:gd name="adj" fmla="val 36667"/>
            </a:avLst>
          </a:prstGeom>
          <a:solidFill>
            <a:srgbClr val="071229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5</a:t>
            </a:r>
            <a:endParaRPr kumimoji="0" lang="ar-SA" sz="60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4">
            <a:hlinkClick r:id="rId19" action="ppaction://hlinksldjump"/>
            <a:extLst>
              <a:ext uri="{FF2B5EF4-FFF2-40B4-BE49-F238E27FC236}">
                <a16:creationId xmlns:a16="http://schemas.microsoft.com/office/drawing/2014/main" id="{A6B2F2F7-B2CA-934E-EBC2-2319146400D1}"/>
              </a:ext>
            </a:extLst>
          </p:cNvPr>
          <p:cNvSpPr/>
          <p:nvPr/>
        </p:nvSpPr>
        <p:spPr>
          <a:xfrm>
            <a:off x="5408868" y="1519174"/>
            <a:ext cx="1374263" cy="1155291"/>
          </a:xfrm>
          <a:prstGeom prst="roundRect">
            <a:avLst>
              <a:gd name="adj" fmla="val 36667"/>
            </a:avLst>
          </a:prstGeom>
          <a:solidFill>
            <a:srgbClr val="071229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</a:t>
            </a:r>
            <a:endParaRPr kumimoji="0" lang="ar-SA" sz="60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3">
            <a:hlinkClick r:id="rId20" action="ppaction://hlinksldjump"/>
            <a:extLst>
              <a:ext uri="{FF2B5EF4-FFF2-40B4-BE49-F238E27FC236}">
                <a16:creationId xmlns:a16="http://schemas.microsoft.com/office/drawing/2014/main" id="{B5D9E634-6B47-862F-D23D-8400540D59FD}"/>
              </a:ext>
            </a:extLst>
          </p:cNvPr>
          <p:cNvSpPr/>
          <p:nvPr/>
        </p:nvSpPr>
        <p:spPr>
          <a:xfrm>
            <a:off x="7059372" y="1519174"/>
            <a:ext cx="1374263" cy="1155291"/>
          </a:xfrm>
          <a:prstGeom prst="roundRect">
            <a:avLst>
              <a:gd name="adj" fmla="val 36667"/>
            </a:avLst>
          </a:prstGeom>
          <a:solidFill>
            <a:srgbClr val="071229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</a:t>
            </a:r>
            <a:endParaRPr kumimoji="0" lang="ar-SA" sz="60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1">
            <a:hlinkClick r:id="rId21" action="ppaction://hlinksldjump"/>
            <a:extLst>
              <a:ext uri="{FF2B5EF4-FFF2-40B4-BE49-F238E27FC236}">
                <a16:creationId xmlns:a16="http://schemas.microsoft.com/office/drawing/2014/main" id="{9F70F230-FD6B-CDFD-9B0C-1BBADA46B7A5}"/>
              </a:ext>
            </a:extLst>
          </p:cNvPr>
          <p:cNvSpPr/>
          <p:nvPr/>
        </p:nvSpPr>
        <p:spPr>
          <a:xfrm>
            <a:off x="10447110" y="1519172"/>
            <a:ext cx="1374263" cy="1155291"/>
          </a:xfrm>
          <a:prstGeom prst="roundRect">
            <a:avLst>
              <a:gd name="adj" fmla="val 36667"/>
            </a:avLst>
          </a:prstGeom>
          <a:solidFill>
            <a:srgbClr val="071229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b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</a:t>
            </a:r>
            <a:endParaRPr kumimoji="0" lang="ar-SA" sz="60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2">
            <a:hlinkClick r:id="rId22" action="ppaction://hlinksldjump"/>
            <a:extLst>
              <a:ext uri="{FF2B5EF4-FFF2-40B4-BE49-F238E27FC236}">
                <a16:creationId xmlns:a16="http://schemas.microsoft.com/office/drawing/2014/main" id="{E13EF01E-B4B7-D4CE-9C1B-3288EBAFC545}"/>
              </a:ext>
            </a:extLst>
          </p:cNvPr>
          <p:cNvSpPr/>
          <p:nvPr/>
        </p:nvSpPr>
        <p:spPr>
          <a:xfrm>
            <a:off x="8796606" y="1545555"/>
            <a:ext cx="1374263" cy="1155291"/>
          </a:xfrm>
          <a:prstGeom prst="roundRect">
            <a:avLst>
              <a:gd name="adj" fmla="val 36667"/>
            </a:avLst>
          </a:prstGeom>
          <a:solidFill>
            <a:srgbClr val="071229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</a:t>
            </a:r>
            <a:endParaRPr kumimoji="0" lang="ar-SA" sz="60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العنوان">
            <a:extLst>
              <a:ext uri="{FF2B5EF4-FFF2-40B4-BE49-F238E27FC236}">
                <a16:creationId xmlns:a16="http://schemas.microsoft.com/office/drawing/2014/main" id="{96F80392-23BE-525C-19A9-954EDDE2F888}"/>
              </a:ext>
            </a:extLst>
          </p:cNvPr>
          <p:cNvSpPr/>
          <p:nvPr/>
        </p:nvSpPr>
        <p:spPr>
          <a:xfrm>
            <a:off x="2580498" y="165032"/>
            <a:ext cx="7030999" cy="1155291"/>
          </a:xfrm>
          <a:prstGeom prst="roundRect">
            <a:avLst>
              <a:gd name="adj" fmla="val 36667"/>
            </a:avLst>
          </a:prstGeom>
          <a:solidFill>
            <a:srgbClr val="481C35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sz="6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خمن اسم الدولة</a:t>
            </a:r>
          </a:p>
        </p:txBody>
      </p:sp>
      <p:sp>
        <p:nvSpPr>
          <p:cNvPr id="2" name="مربع نص 1">
            <a:extLst>
              <a:ext uri="{FF2B5EF4-FFF2-40B4-BE49-F238E27FC236}">
                <a16:creationId xmlns:a16="http://schemas.microsoft.com/office/drawing/2014/main" id="{D984F414-53A4-D6EC-97AC-0324B2AC6487}"/>
              </a:ext>
            </a:extLst>
          </p:cNvPr>
          <p:cNvSpPr txBox="1"/>
          <p:nvPr/>
        </p:nvSpPr>
        <p:spPr>
          <a:xfrm>
            <a:off x="4033158" y="6488668"/>
            <a:ext cx="6128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latin typeface="Yu Mincho Light" panose="02020300000000000000" pitchFamily="18" charset="-128"/>
                <a:ea typeface="Yu Mincho Light" panose="02020300000000000000" pitchFamily="18" charset="-128"/>
              </a:rPr>
              <a:t>2024 </a:t>
            </a:r>
            <a:r>
              <a:rPr lang="ar-SA">
                <a:latin typeface="Yu Mincho Light" panose="02020300000000000000" pitchFamily="18" charset="-128"/>
                <a:ea typeface="Yu Mincho Light" panose="02020300000000000000" pitchFamily="18" charset="-128"/>
              </a:rPr>
              <a:t>   جميع الحقوق محفوظة لمتجر صندوق المسابقات© </a:t>
            </a:r>
            <a:r>
              <a:rPr lang="en-US">
                <a:latin typeface="Yu Mincho Light" panose="02020300000000000000" pitchFamily="18" charset="-128"/>
                <a:ea typeface="Yu Mincho Light" panose="02020300000000000000" pitchFamily="18" charset="-128"/>
              </a:rPr>
              <a:t> </a:t>
            </a:r>
            <a:endParaRPr lang="ar-SA"/>
          </a:p>
        </p:txBody>
      </p:sp>
      <p:pic>
        <p:nvPicPr>
          <p:cNvPr id="4" name="صورة 3">
            <a:extLst>
              <a:ext uri="{FF2B5EF4-FFF2-40B4-BE49-F238E27FC236}">
                <a16:creationId xmlns:a16="http://schemas.microsoft.com/office/drawing/2014/main" id="{26ECF5BE-E455-C794-8E39-25BE613B5EB6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15930" y="-297329"/>
            <a:ext cx="1927612" cy="1927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566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5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1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7" dur="1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8" dur="1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9" dur="1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5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4" dur="1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15" dur="1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16" dur="1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17" dur="1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5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2" dur="1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23" dur="1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24" dur="1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25" dur="1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5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0" dur="1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31" dur="1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32" dur="1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33" dur="1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seq concurrent="1" nextAc="seek">
              <p:cTn id="34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5" fill="hold">
                      <p:stCondLst>
                        <p:cond delay="0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5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8" dur="1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39" dur="1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40" dur="1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41" dur="1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seq concurrent="1" nextAc="seek">
              <p:cTn id="42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3" fill="hold">
                      <p:stCondLst>
                        <p:cond delay="0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5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46" dur="1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47" dur="1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48" dur="1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49" dur="1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seq concurrent="1" nextAc="seek">
              <p:cTn id="50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1" fill="hold">
                      <p:stCondLst>
                        <p:cond delay="0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5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54" dur="1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55" dur="1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56" dur="1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57" dur="1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seq concurrent="1" nextAc="seek">
              <p:cTn id="58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9" fill="hold">
                      <p:stCondLst>
                        <p:cond delay="0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5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2" dur="1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63" dur="1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64" dur="1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65" dur="1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  <p:seq concurrent="1" nextAc="seek">
              <p:cTn id="66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7" fill="hold">
                      <p:stCondLst>
                        <p:cond delay="0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5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70" dur="1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71" dur="1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72" dur="1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73" dur="1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  <p:seq concurrent="1" nextAc="seek">
              <p:cTn id="74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5" fill="hold">
                      <p:stCondLst>
                        <p:cond delay="0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5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78" dur="1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79" dur="1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80" dur="1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81" dur="1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  <p:seq concurrent="1" nextAc="seek">
              <p:cTn id="82" restart="whenNotActive" fill="hold" evtFilter="cancelBubble" nodeType="interactiveSeq">
                <p:stCondLst>
                  <p:cond evt="onClick" delay="0">
                    <p:tgtEl>
                      <p:spTgt spid="2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3" fill="hold">
                      <p:stCondLst>
                        <p:cond delay="0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5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86" dur="1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87" dur="1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88" dur="1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89" dur="1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"/>
                  </p:tgtEl>
                </p:cond>
              </p:nextCondLst>
            </p:seq>
            <p:seq concurrent="1" nextAc="seek">
              <p:cTn id="90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1" fill="hold">
                      <p:stCondLst>
                        <p:cond delay="0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5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94" dur="1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95" dur="1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96" dur="1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97" dur="1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seq concurrent="1" nextAc="seek">
              <p:cTn id="98" restart="whenNotActive" fill="hold" evtFilter="cancelBubble" nodeType="interactiveSeq">
                <p:stCondLst>
                  <p:cond evt="onClick" delay="0">
                    <p:tgtEl>
                      <p:spTgt spid="2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9" fill="hold">
                      <p:stCondLst>
                        <p:cond delay="0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5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02" dur="1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103" dur="1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104" dur="1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105" dur="1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"/>
                  </p:tgtEl>
                </p:cond>
              </p:nextCondLst>
            </p:seq>
            <p:seq concurrent="1" nextAc="seek">
              <p:cTn id="106" restart="whenNotActive" fill="hold" evtFilter="cancelBubble" nodeType="interactiveSeq">
                <p:stCondLst>
                  <p:cond evt="onClick" delay="0">
                    <p:tgtEl>
                      <p:spTgt spid="2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7" fill="hold">
                      <p:stCondLst>
                        <p:cond delay="0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5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10" dur="1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111" dur="1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112" dur="1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113" dur="1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7"/>
                  </p:tgtEl>
                </p:cond>
              </p:nextCondLst>
            </p:seq>
            <p:seq concurrent="1" nextAc="seek">
              <p:cTn id="114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5" fill="hold">
                      <p:stCondLst>
                        <p:cond delay="0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5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18" dur="1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119" dur="1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120" dur="1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121" dur="1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  <p:seq concurrent="1" nextAc="seek">
              <p:cTn id="122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3" fill="hold">
                      <p:stCondLst>
                        <p:cond delay="0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5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26" dur="1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127" dur="1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128" dur="1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129" dur="1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seq concurrent="1" nextAc="seek">
              <p:cTn id="130" restart="whenNotActive" fill="hold" evtFilter="cancelBubble" nodeType="interactiveSeq">
                <p:stCondLst>
                  <p:cond evt="onClick" delay="0">
                    <p:tgtEl>
                      <p:spTgt spid="2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1" fill="hold">
                      <p:stCondLst>
                        <p:cond delay="0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25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34" dur="1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135" dur="1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136" dur="1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137" dur="1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9"/>
                  </p:tgtEl>
                </p:cond>
              </p:nextCondLst>
            </p:seq>
            <p:seq concurrent="1" nextAc="seek">
              <p:cTn id="138" restart="whenNotActive" fill="hold" evtFilter="cancelBubble" nodeType="interactiveSeq">
                <p:stCondLst>
                  <p:cond evt="onClick" delay="0">
                    <p:tgtEl>
                      <p:spTgt spid="3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9" fill="hold">
                      <p:stCondLst>
                        <p:cond delay="0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25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42" dur="1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143" dur="1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144" dur="1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145" dur="1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0"/>
                  </p:tgtEl>
                </p:cond>
              </p:nextCondLst>
            </p:seq>
            <p:seq concurrent="1" nextAc="seek">
              <p:cTn id="146" restart="whenNotActive" fill="hold" evtFilter="cancelBubble" nodeType="interactiveSeq">
                <p:stCondLst>
                  <p:cond evt="onClick" delay="0">
                    <p:tgtEl>
                      <p:spTgt spid="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7" fill="hold">
                      <p:stCondLst>
                        <p:cond delay="0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25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50" dur="1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151" dur="1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152" dur="1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153" dur="1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"/>
                  </p:tgtEl>
                </p:cond>
              </p:nextCondLst>
            </p:seq>
            <p:seq concurrent="1" nextAc="seek">
              <p:cTn id="154" restart="whenNotActive" fill="hold" evtFilter="cancelBubble" nodeType="interactiveSeq">
                <p:stCondLst>
                  <p:cond evt="onClick" delay="0">
                    <p:tgtEl>
                      <p:spTgt spid="3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5" fill="hold">
                      <p:stCondLst>
                        <p:cond delay="0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25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58" dur="1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159" dur="1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160" dur="1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161" dur="1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2"/>
                  </p:tgtEl>
                </p:cond>
              </p:nextCondLst>
            </p:seq>
          </p:childTnLst>
        </p:cTn>
      </p:par>
    </p:tnLst>
    <p:bldLst>
      <p:bldP spid="32" grpId="0" animBg="1"/>
      <p:bldP spid="31" grpId="0" animBg="1"/>
      <p:bldP spid="30" grpId="0" animBg="1"/>
      <p:bldP spid="29" grpId="0" animBg="1"/>
      <p:bldP spid="28" grpId="0" animBg="1"/>
      <p:bldP spid="21" grpId="0" animBg="1"/>
      <p:bldP spid="27" grpId="0" animBg="1"/>
      <p:bldP spid="26" grpId="0" animBg="1"/>
      <p:bldP spid="25" grpId="0" animBg="1"/>
      <p:bldP spid="24" grpId="0" animBg="1"/>
      <p:bldP spid="23" grpId="0" animBg="1"/>
      <p:bldP spid="22" grpId="0" animBg="1"/>
      <p:bldP spid="20" grpId="0" animBg="1"/>
      <p:bldP spid="19" grpId="0" animBg="1"/>
      <p:bldP spid="18" grpId="0" animBg="1"/>
      <p:bldP spid="17" grpId="0" animBg="1"/>
      <p:bldP spid="16" grpId="0" animBg="1"/>
      <p:bldP spid="15" grpId="0" animBg="1"/>
      <p:bldP spid="9" grpId="0" animBg="1"/>
      <p:bldP spid="10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pct40">
          <a:fgClr>
            <a:schemeClr val="bg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840249E-000F-4FC9-9075-7E562325A7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القائمة">
            <a:hlinkClick r:id="rId4" action="ppaction://hlinksldjump"/>
            <a:extLst>
              <a:ext uri="{FF2B5EF4-FFF2-40B4-BE49-F238E27FC236}">
                <a16:creationId xmlns:a16="http://schemas.microsoft.com/office/drawing/2014/main" id="{BB6EC827-3374-EE69-DEFD-DB7EC47CD6B9}"/>
              </a:ext>
            </a:extLst>
          </p:cNvPr>
          <p:cNvSpPr/>
          <p:nvPr/>
        </p:nvSpPr>
        <p:spPr>
          <a:xfrm>
            <a:off x="175245" y="6125497"/>
            <a:ext cx="1732214" cy="602740"/>
          </a:xfrm>
          <a:prstGeom prst="roundRect">
            <a:avLst>
              <a:gd name="adj" fmla="val 36667"/>
            </a:avLst>
          </a:prstGeom>
          <a:solidFill>
            <a:schemeClr val="accent3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200" b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القائمة</a:t>
            </a:r>
          </a:p>
        </p:txBody>
      </p:sp>
      <p:sp>
        <p:nvSpPr>
          <p:cNvPr id="3" name="العنوان">
            <a:extLst>
              <a:ext uri="{FF2B5EF4-FFF2-40B4-BE49-F238E27FC236}">
                <a16:creationId xmlns:a16="http://schemas.microsoft.com/office/drawing/2014/main" id="{80D0BE42-EA73-A73D-8E2C-032BCC32D473}"/>
              </a:ext>
            </a:extLst>
          </p:cNvPr>
          <p:cNvSpPr/>
          <p:nvPr/>
        </p:nvSpPr>
        <p:spPr>
          <a:xfrm>
            <a:off x="7777316" y="115630"/>
            <a:ext cx="4308620" cy="710279"/>
          </a:xfrm>
          <a:prstGeom prst="roundRect">
            <a:avLst>
              <a:gd name="adj" fmla="val 36667"/>
            </a:avLst>
          </a:prstGeom>
          <a:solidFill>
            <a:srgbClr val="481C35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4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خمن اسم الدولة</a:t>
            </a:r>
          </a:p>
        </p:txBody>
      </p:sp>
      <p:pic>
        <p:nvPicPr>
          <p:cNvPr id="2" name="وسائط1">
            <a:hlinkClick r:id="" action="ppaction://media"/>
            <a:extLst>
              <a:ext uri="{FF2B5EF4-FFF2-40B4-BE49-F238E27FC236}">
                <a16:creationId xmlns:a16="http://schemas.microsoft.com/office/drawing/2014/main" id="{E48C6B9F-64A5-DCA2-9E02-641621FEBEA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30832" t="16879" r="30460" b="11581"/>
          <a:stretch>
            <a:fillRect/>
          </a:stretch>
        </p:blipFill>
        <p:spPr>
          <a:xfrm>
            <a:off x="66662" y="0"/>
            <a:ext cx="1075174" cy="1089598"/>
          </a:xfrm>
          <a:prstGeom prst="ellipse">
            <a:avLst/>
          </a:prstGeom>
        </p:spPr>
      </p:pic>
      <p:sp>
        <p:nvSpPr>
          <p:cNvPr id="4" name="زر الجواب">
            <a:extLst>
              <a:ext uri="{FF2B5EF4-FFF2-40B4-BE49-F238E27FC236}">
                <a16:creationId xmlns:a16="http://schemas.microsoft.com/office/drawing/2014/main" id="{DE5A663E-3AFF-B3A7-CA69-3FA048B07A98}"/>
              </a:ext>
            </a:extLst>
          </p:cNvPr>
          <p:cNvSpPr/>
          <p:nvPr/>
        </p:nvSpPr>
        <p:spPr>
          <a:xfrm>
            <a:off x="4113754" y="5452313"/>
            <a:ext cx="3964491" cy="974554"/>
          </a:xfrm>
          <a:prstGeom prst="roundRect">
            <a:avLst>
              <a:gd name="adj" fmla="val 50000"/>
            </a:avLst>
          </a:prstGeom>
          <a:solidFill>
            <a:srgbClr val="071229"/>
          </a:solidFill>
          <a:ln w="57150">
            <a:solidFill>
              <a:schemeClr val="accent5">
                <a:lumMod val="75000"/>
              </a:schemeClr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قبرص</a:t>
            </a:r>
          </a:p>
        </p:txBody>
      </p:sp>
      <p:pic>
        <p:nvPicPr>
          <p:cNvPr id="6" name="صورة 5" descr="صورة تحتوي على قصاصة فنية, توضيح&#10;&#10;قد يكون المحتوى الذي تم إنشاؤه بواسطة الذكاء الاصطناعي غير صحيح.">
            <a:extLst>
              <a:ext uri="{FF2B5EF4-FFF2-40B4-BE49-F238E27FC236}">
                <a16:creationId xmlns:a16="http://schemas.microsoft.com/office/drawing/2014/main" id="{26FEBDB1-2C05-E701-A395-29D05822F74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1080" y="1254800"/>
            <a:ext cx="7234920" cy="3934966"/>
          </a:xfrm>
          <a:prstGeom prst="rect">
            <a:avLst/>
          </a:prstGeom>
        </p:spPr>
      </p:pic>
      <p:sp>
        <p:nvSpPr>
          <p:cNvPr id="5" name="مربع نص 4">
            <a:extLst>
              <a:ext uri="{FF2B5EF4-FFF2-40B4-BE49-F238E27FC236}">
                <a16:creationId xmlns:a16="http://schemas.microsoft.com/office/drawing/2014/main" id="{22CE7D2F-DF37-C788-C204-EDEF4425E305}"/>
              </a:ext>
            </a:extLst>
          </p:cNvPr>
          <p:cNvSpPr txBox="1"/>
          <p:nvPr/>
        </p:nvSpPr>
        <p:spPr>
          <a:xfrm>
            <a:off x="7679873" y="6488668"/>
            <a:ext cx="6128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latin typeface="Yu Mincho Light" panose="02020300000000000000" pitchFamily="18" charset="-128"/>
                <a:ea typeface="Yu Mincho Light" panose="02020300000000000000" pitchFamily="18" charset="-128"/>
              </a:rPr>
              <a:t>2024 </a:t>
            </a:r>
            <a:r>
              <a:rPr lang="ar-SA">
                <a:latin typeface="Yu Mincho Light" panose="02020300000000000000" pitchFamily="18" charset="-128"/>
                <a:ea typeface="Yu Mincho Light" panose="02020300000000000000" pitchFamily="18" charset="-128"/>
              </a:rPr>
              <a:t>   جميع الحقوق محفوظة لمتجر صندوق المسابقات© </a:t>
            </a:r>
            <a:r>
              <a:rPr lang="en-US">
                <a:latin typeface="Yu Mincho Light" panose="02020300000000000000" pitchFamily="18" charset="-128"/>
                <a:ea typeface="Yu Mincho Light" panose="02020300000000000000" pitchFamily="18" charset="-128"/>
              </a:rPr>
              <a:t> </a:t>
            </a:r>
            <a:endParaRPr lang="ar-SA"/>
          </a:p>
        </p:txBody>
      </p:sp>
      <p:pic>
        <p:nvPicPr>
          <p:cNvPr id="7" name="صورة 6">
            <a:extLst>
              <a:ext uri="{FF2B5EF4-FFF2-40B4-BE49-F238E27FC236}">
                <a16:creationId xmlns:a16="http://schemas.microsoft.com/office/drawing/2014/main" id="{C33FF8AB-FC63-C006-EA2C-DB5B24CD051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71444" y="5315219"/>
            <a:ext cx="1620556" cy="1620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979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55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3552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4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pct40">
          <a:fgClr>
            <a:schemeClr val="bg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840249E-000F-4FC9-9075-7E562325A7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القائمة">
            <a:hlinkClick r:id="rId4" action="ppaction://hlinksldjump"/>
            <a:extLst>
              <a:ext uri="{FF2B5EF4-FFF2-40B4-BE49-F238E27FC236}">
                <a16:creationId xmlns:a16="http://schemas.microsoft.com/office/drawing/2014/main" id="{BB6EC827-3374-EE69-DEFD-DB7EC47CD6B9}"/>
              </a:ext>
            </a:extLst>
          </p:cNvPr>
          <p:cNvSpPr/>
          <p:nvPr/>
        </p:nvSpPr>
        <p:spPr>
          <a:xfrm>
            <a:off x="175245" y="6125497"/>
            <a:ext cx="1732214" cy="602740"/>
          </a:xfrm>
          <a:prstGeom prst="roundRect">
            <a:avLst>
              <a:gd name="adj" fmla="val 36667"/>
            </a:avLst>
          </a:prstGeom>
          <a:solidFill>
            <a:schemeClr val="accent3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200" b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القائمة</a:t>
            </a:r>
          </a:p>
        </p:txBody>
      </p:sp>
      <p:sp>
        <p:nvSpPr>
          <p:cNvPr id="3" name="العنوان">
            <a:extLst>
              <a:ext uri="{FF2B5EF4-FFF2-40B4-BE49-F238E27FC236}">
                <a16:creationId xmlns:a16="http://schemas.microsoft.com/office/drawing/2014/main" id="{80D0BE42-EA73-A73D-8E2C-032BCC32D473}"/>
              </a:ext>
            </a:extLst>
          </p:cNvPr>
          <p:cNvSpPr/>
          <p:nvPr/>
        </p:nvSpPr>
        <p:spPr>
          <a:xfrm>
            <a:off x="7777316" y="115630"/>
            <a:ext cx="4308620" cy="710279"/>
          </a:xfrm>
          <a:prstGeom prst="roundRect">
            <a:avLst>
              <a:gd name="adj" fmla="val 36667"/>
            </a:avLst>
          </a:prstGeom>
          <a:solidFill>
            <a:srgbClr val="481C35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4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خمن اسم الدولة</a:t>
            </a:r>
          </a:p>
        </p:txBody>
      </p:sp>
      <p:pic>
        <p:nvPicPr>
          <p:cNvPr id="2" name="وسائط1">
            <a:hlinkClick r:id="" action="ppaction://media"/>
            <a:extLst>
              <a:ext uri="{FF2B5EF4-FFF2-40B4-BE49-F238E27FC236}">
                <a16:creationId xmlns:a16="http://schemas.microsoft.com/office/drawing/2014/main" id="{E48C6B9F-64A5-DCA2-9E02-641621FEBEA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30832" t="16879" r="30460" b="11581"/>
          <a:stretch>
            <a:fillRect/>
          </a:stretch>
        </p:blipFill>
        <p:spPr>
          <a:xfrm>
            <a:off x="66662" y="0"/>
            <a:ext cx="1075174" cy="1089598"/>
          </a:xfrm>
          <a:prstGeom prst="ellipse">
            <a:avLst/>
          </a:prstGeom>
        </p:spPr>
      </p:pic>
      <p:sp>
        <p:nvSpPr>
          <p:cNvPr id="4" name="زر الجواب">
            <a:extLst>
              <a:ext uri="{FF2B5EF4-FFF2-40B4-BE49-F238E27FC236}">
                <a16:creationId xmlns:a16="http://schemas.microsoft.com/office/drawing/2014/main" id="{DE5A663E-3AFF-B3A7-CA69-3FA048B07A98}"/>
              </a:ext>
            </a:extLst>
          </p:cNvPr>
          <p:cNvSpPr/>
          <p:nvPr/>
        </p:nvSpPr>
        <p:spPr>
          <a:xfrm>
            <a:off x="4113754" y="5452313"/>
            <a:ext cx="3964491" cy="974554"/>
          </a:xfrm>
          <a:prstGeom prst="roundRect">
            <a:avLst>
              <a:gd name="adj" fmla="val 50000"/>
            </a:avLst>
          </a:prstGeom>
          <a:solidFill>
            <a:srgbClr val="071229"/>
          </a:solidFill>
          <a:ln w="57150">
            <a:solidFill>
              <a:schemeClr val="accent5">
                <a:lumMod val="75000"/>
              </a:schemeClr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صربيا</a:t>
            </a:r>
          </a:p>
        </p:txBody>
      </p:sp>
      <p:pic>
        <p:nvPicPr>
          <p:cNvPr id="6" name="صورة 5" descr="صورة تحتوي على رمز, شعار, شارة, نص&#10;&#10;قد يكون المحتوى الذي تم إنشاؤه بواسطة الذكاء الاصطناعي غير صحيح.">
            <a:extLst>
              <a:ext uri="{FF2B5EF4-FFF2-40B4-BE49-F238E27FC236}">
                <a16:creationId xmlns:a16="http://schemas.microsoft.com/office/drawing/2014/main" id="{19106272-530B-8080-0E5B-B6E86A5868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441" y="1209806"/>
            <a:ext cx="6963116" cy="4077249"/>
          </a:xfrm>
          <a:prstGeom prst="rect">
            <a:avLst/>
          </a:prstGeom>
        </p:spPr>
      </p:pic>
      <p:sp>
        <p:nvSpPr>
          <p:cNvPr id="5" name="مربع نص 4">
            <a:extLst>
              <a:ext uri="{FF2B5EF4-FFF2-40B4-BE49-F238E27FC236}">
                <a16:creationId xmlns:a16="http://schemas.microsoft.com/office/drawing/2014/main" id="{26345DE6-6AD8-6C68-C5E8-E668A7F8A495}"/>
              </a:ext>
            </a:extLst>
          </p:cNvPr>
          <p:cNvSpPr txBox="1"/>
          <p:nvPr/>
        </p:nvSpPr>
        <p:spPr>
          <a:xfrm>
            <a:off x="6095999" y="6460390"/>
            <a:ext cx="6128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>
                <a:latin typeface="Yu Mincho Light" panose="02020300000000000000" pitchFamily="18" charset="-128"/>
                <a:ea typeface="Yu Mincho Light" panose="02020300000000000000" pitchFamily="18" charset="-128"/>
              </a:rPr>
              <a:t>2024 </a:t>
            </a:r>
            <a:r>
              <a:rPr lang="ar-SA">
                <a:latin typeface="Yu Mincho Light" panose="02020300000000000000" pitchFamily="18" charset="-128"/>
                <a:ea typeface="Yu Mincho Light" panose="02020300000000000000" pitchFamily="18" charset="-128"/>
              </a:rPr>
              <a:t>   جميع الحقوق محفوظة لمتجر صندوق المسابقات© </a:t>
            </a:r>
            <a:r>
              <a:rPr lang="en-US">
                <a:latin typeface="Yu Mincho Light" panose="02020300000000000000" pitchFamily="18" charset="-128"/>
                <a:ea typeface="Yu Mincho Light" panose="02020300000000000000" pitchFamily="18" charset="-128"/>
              </a:rPr>
              <a:t> </a:t>
            </a:r>
            <a:endParaRPr lang="ar-SA"/>
          </a:p>
        </p:txBody>
      </p:sp>
      <p:pic>
        <p:nvPicPr>
          <p:cNvPr id="7" name="صورة 6">
            <a:extLst>
              <a:ext uri="{FF2B5EF4-FFF2-40B4-BE49-F238E27FC236}">
                <a16:creationId xmlns:a16="http://schemas.microsoft.com/office/drawing/2014/main" id="{8F533474-9E51-DA18-7E6D-F6BBD954EF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71444" y="5315219"/>
            <a:ext cx="1620556" cy="1620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259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55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3552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4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pct40">
          <a:fgClr>
            <a:schemeClr val="bg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840249E-000F-4FC9-9075-7E562325A7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القائمة">
            <a:hlinkClick r:id="rId4" action="ppaction://hlinksldjump"/>
            <a:extLst>
              <a:ext uri="{FF2B5EF4-FFF2-40B4-BE49-F238E27FC236}">
                <a16:creationId xmlns:a16="http://schemas.microsoft.com/office/drawing/2014/main" id="{BB6EC827-3374-EE69-DEFD-DB7EC47CD6B9}"/>
              </a:ext>
            </a:extLst>
          </p:cNvPr>
          <p:cNvSpPr/>
          <p:nvPr/>
        </p:nvSpPr>
        <p:spPr>
          <a:xfrm>
            <a:off x="175245" y="6125497"/>
            <a:ext cx="1732214" cy="602740"/>
          </a:xfrm>
          <a:prstGeom prst="roundRect">
            <a:avLst>
              <a:gd name="adj" fmla="val 36667"/>
            </a:avLst>
          </a:prstGeom>
          <a:solidFill>
            <a:schemeClr val="accent3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200" b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القائمة</a:t>
            </a:r>
          </a:p>
        </p:txBody>
      </p:sp>
      <p:sp>
        <p:nvSpPr>
          <p:cNvPr id="3" name="العنوان">
            <a:extLst>
              <a:ext uri="{FF2B5EF4-FFF2-40B4-BE49-F238E27FC236}">
                <a16:creationId xmlns:a16="http://schemas.microsoft.com/office/drawing/2014/main" id="{80D0BE42-EA73-A73D-8E2C-032BCC32D473}"/>
              </a:ext>
            </a:extLst>
          </p:cNvPr>
          <p:cNvSpPr/>
          <p:nvPr/>
        </p:nvSpPr>
        <p:spPr>
          <a:xfrm>
            <a:off x="7777316" y="115630"/>
            <a:ext cx="4308620" cy="710279"/>
          </a:xfrm>
          <a:prstGeom prst="roundRect">
            <a:avLst>
              <a:gd name="adj" fmla="val 36667"/>
            </a:avLst>
          </a:prstGeom>
          <a:solidFill>
            <a:srgbClr val="481C35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4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خمن اسم الدولة</a:t>
            </a:r>
          </a:p>
        </p:txBody>
      </p:sp>
      <p:pic>
        <p:nvPicPr>
          <p:cNvPr id="2" name="وسائط1">
            <a:hlinkClick r:id="" action="ppaction://media"/>
            <a:extLst>
              <a:ext uri="{FF2B5EF4-FFF2-40B4-BE49-F238E27FC236}">
                <a16:creationId xmlns:a16="http://schemas.microsoft.com/office/drawing/2014/main" id="{E48C6B9F-64A5-DCA2-9E02-641621FEBEA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30832" t="16879" r="30460" b="11581"/>
          <a:stretch>
            <a:fillRect/>
          </a:stretch>
        </p:blipFill>
        <p:spPr>
          <a:xfrm>
            <a:off x="66662" y="0"/>
            <a:ext cx="1075174" cy="1089598"/>
          </a:xfrm>
          <a:prstGeom prst="ellipse">
            <a:avLst/>
          </a:prstGeom>
        </p:spPr>
      </p:pic>
      <p:sp>
        <p:nvSpPr>
          <p:cNvPr id="4" name="زر الجواب">
            <a:extLst>
              <a:ext uri="{FF2B5EF4-FFF2-40B4-BE49-F238E27FC236}">
                <a16:creationId xmlns:a16="http://schemas.microsoft.com/office/drawing/2014/main" id="{DE5A663E-3AFF-B3A7-CA69-3FA048B07A98}"/>
              </a:ext>
            </a:extLst>
          </p:cNvPr>
          <p:cNvSpPr/>
          <p:nvPr/>
        </p:nvSpPr>
        <p:spPr>
          <a:xfrm>
            <a:off x="4113754" y="5452313"/>
            <a:ext cx="3964491" cy="974554"/>
          </a:xfrm>
          <a:prstGeom prst="roundRect">
            <a:avLst>
              <a:gd name="adj" fmla="val 50000"/>
            </a:avLst>
          </a:prstGeom>
          <a:solidFill>
            <a:srgbClr val="071229"/>
          </a:solidFill>
          <a:ln w="57150">
            <a:solidFill>
              <a:schemeClr val="accent5">
                <a:lumMod val="75000"/>
              </a:schemeClr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النيبال</a:t>
            </a:r>
          </a:p>
        </p:txBody>
      </p:sp>
      <p:pic>
        <p:nvPicPr>
          <p:cNvPr id="6" name="صورة 5" descr="صورة تحتوي على علم, رمز, قرمزي, الرسومات&#10;&#10;قد يكون المحتوى الذي تم إنشاؤه بواسطة الذكاء الاصطناعي غير صحيح.">
            <a:extLst>
              <a:ext uri="{FF2B5EF4-FFF2-40B4-BE49-F238E27FC236}">
                <a16:creationId xmlns:a16="http://schemas.microsoft.com/office/drawing/2014/main" id="{33FE8E25-36BD-F5E0-AC67-C4130CE1621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9517" y="1089598"/>
            <a:ext cx="4652964" cy="4238053"/>
          </a:xfrm>
          <a:prstGeom prst="rect">
            <a:avLst/>
          </a:prstGeom>
        </p:spPr>
      </p:pic>
      <p:sp>
        <p:nvSpPr>
          <p:cNvPr id="5" name="مربع نص 4">
            <a:extLst>
              <a:ext uri="{FF2B5EF4-FFF2-40B4-BE49-F238E27FC236}">
                <a16:creationId xmlns:a16="http://schemas.microsoft.com/office/drawing/2014/main" id="{2ABBA43B-9BE0-97B9-89DA-34464BD683F4}"/>
              </a:ext>
            </a:extLst>
          </p:cNvPr>
          <p:cNvSpPr txBox="1"/>
          <p:nvPr/>
        </p:nvSpPr>
        <p:spPr>
          <a:xfrm>
            <a:off x="6095999" y="6460390"/>
            <a:ext cx="6128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>
                <a:latin typeface="Yu Mincho Light" panose="02020300000000000000" pitchFamily="18" charset="-128"/>
                <a:ea typeface="Yu Mincho Light" panose="02020300000000000000" pitchFamily="18" charset="-128"/>
              </a:rPr>
              <a:t>2024 </a:t>
            </a:r>
            <a:r>
              <a:rPr lang="ar-SA">
                <a:latin typeface="Yu Mincho Light" panose="02020300000000000000" pitchFamily="18" charset="-128"/>
                <a:ea typeface="Yu Mincho Light" panose="02020300000000000000" pitchFamily="18" charset="-128"/>
              </a:rPr>
              <a:t>   جميع الحقوق محفوظة لمتجر صندوق المسابقات© </a:t>
            </a:r>
            <a:r>
              <a:rPr lang="en-US">
                <a:latin typeface="Yu Mincho Light" panose="02020300000000000000" pitchFamily="18" charset="-128"/>
                <a:ea typeface="Yu Mincho Light" panose="02020300000000000000" pitchFamily="18" charset="-128"/>
              </a:rPr>
              <a:t> </a:t>
            </a:r>
            <a:endParaRPr lang="ar-SA"/>
          </a:p>
        </p:txBody>
      </p:sp>
      <p:pic>
        <p:nvPicPr>
          <p:cNvPr id="7" name="صورة 6">
            <a:extLst>
              <a:ext uri="{FF2B5EF4-FFF2-40B4-BE49-F238E27FC236}">
                <a16:creationId xmlns:a16="http://schemas.microsoft.com/office/drawing/2014/main" id="{9EBB1C6A-24B0-CB2C-1536-640CF3D449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71444" y="5315219"/>
            <a:ext cx="1620556" cy="1620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980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55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3552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pct40">
          <a:fgClr>
            <a:schemeClr val="bg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840249E-000F-4FC9-9075-7E562325A7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القائمة">
            <a:hlinkClick r:id="rId4" action="ppaction://hlinksldjump"/>
            <a:extLst>
              <a:ext uri="{FF2B5EF4-FFF2-40B4-BE49-F238E27FC236}">
                <a16:creationId xmlns:a16="http://schemas.microsoft.com/office/drawing/2014/main" id="{BB6EC827-3374-EE69-DEFD-DB7EC47CD6B9}"/>
              </a:ext>
            </a:extLst>
          </p:cNvPr>
          <p:cNvSpPr/>
          <p:nvPr/>
        </p:nvSpPr>
        <p:spPr>
          <a:xfrm>
            <a:off x="175245" y="6125497"/>
            <a:ext cx="1732214" cy="602740"/>
          </a:xfrm>
          <a:prstGeom prst="roundRect">
            <a:avLst>
              <a:gd name="adj" fmla="val 36667"/>
            </a:avLst>
          </a:prstGeom>
          <a:solidFill>
            <a:schemeClr val="accent3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200" b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القائمة</a:t>
            </a:r>
          </a:p>
        </p:txBody>
      </p:sp>
      <p:sp>
        <p:nvSpPr>
          <p:cNvPr id="10" name="الجواب الخاطئ 4">
            <a:extLst>
              <a:ext uri="{FF2B5EF4-FFF2-40B4-BE49-F238E27FC236}">
                <a16:creationId xmlns:a16="http://schemas.microsoft.com/office/drawing/2014/main" id="{5DCEE0AF-6FF8-96A6-F7AF-F08128CAC2BD}"/>
              </a:ext>
            </a:extLst>
          </p:cNvPr>
          <p:cNvSpPr/>
          <p:nvPr/>
        </p:nvSpPr>
        <p:spPr>
          <a:xfrm>
            <a:off x="352226" y="4532562"/>
            <a:ext cx="5341858" cy="1335530"/>
          </a:xfrm>
          <a:prstGeom prst="roundRect">
            <a:avLst>
              <a:gd name="adj" fmla="val 8793"/>
            </a:avLst>
          </a:prstGeom>
          <a:solidFill>
            <a:srgbClr val="071229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28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4- الأرض</a:t>
            </a:r>
          </a:p>
        </p:txBody>
      </p:sp>
      <p:sp>
        <p:nvSpPr>
          <p:cNvPr id="35" name="الجواب الخاطئ 3">
            <a:extLst>
              <a:ext uri="{FF2B5EF4-FFF2-40B4-BE49-F238E27FC236}">
                <a16:creationId xmlns:a16="http://schemas.microsoft.com/office/drawing/2014/main" id="{5929ACFE-86B6-6C81-E760-20D19A7A2178}"/>
              </a:ext>
            </a:extLst>
          </p:cNvPr>
          <p:cNvSpPr/>
          <p:nvPr/>
        </p:nvSpPr>
        <p:spPr>
          <a:xfrm>
            <a:off x="6497918" y="2939628"/>
            <a:ext cx="5341858" cy="1335530"/>
          </a:xfrm>
          <a:prstGeom prst="roundRect">
            <a:avLst>
              <a:gd name="adj" fmla="val 8793"/>
            </a:avLst>
          </a:prstGeom>
          <a:solidFill>
            <a:srgbClr val="071229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1- </a:t>
            </a:r>
            <a:r>
              <a:rPr lang="ar-SA" sz="28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المريخ</a:t>
            </a:r>
          </a:p>
        </p:txBody>
      </p:sp>
      <p:sp>
        <p:nvSpPr>
          <p:cNvPr id="12" name="الجواب الخاطئ 2">
            <a:extLst>
              <a:ext uri="{FF2B5EF4-FFF2-40B4-BE49-F238E27FC236}">
                <a16:creationId xmlns:a16="http://schemas.microsoft.com/office/drawing/2014/main" id="{D6982465-FC6D-B97F-2434-835E5FB0105C}"/>
              </a:ext>
            </a:extLst>
          </p:cNvPr>
          <p:cNvSpPr/>
          <p:nvPr/>
        </p:nvSpPr>
        <p:spPr>
          <a:xfrm>
            <a:off x="352226" y="2939628"/>
            <a:ext cx="5341858" cy="1335530"/>
          </a:xfrm>
          <a:prstGeom prst="roundRect">
            <a:avLst>
              <a:gd name="adj" fmla="val 8793"/>
            </a:avLst>
          </a:prstGeom>
          <a:solidFill>
            <a:srgbClr val="071229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2- </a:t>
            </a:r>
            <a:r>
              <a:rPr lang="ar-SA" sz="28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الزهرة</a:t>
            </a:r>
          </a:p>
        </p:txBody>
      </p:sp>
      <p:sp>
        <p:nvSpPr>
          <p:cNvPr id="34" name="الجواب الصحيح">
            <a:extLst>
              <a:ext uri="{FF2B5EF4-FFF2-40B4-BE49-F238E27FC236}">
                <a16:creationId xmlns:a16="http://schemas.microsoft.com/office/drawing/2014/main" id="{E73C28EE-FC16-C34C-9BC1-E6984F735472}"/>
              </a:ext>
            </a:extLst>
          </p:cNvPr>
          <p:cNvSpPr/>
          <p:nvPr/>
        </p:nvSpPr>
        <p:spPr>
          <a:xfrm>
            <a:off x="6497918" y="4532562"/>
            <a:ext cx="5341858" cy="1335530"/>
          </a:xfrm>
          <a:prstGeom prst="roundRect">
            <a:avLst>
              <a:gd name="adj" fmla="val 8793"/>
            </a:avLst>
          </a:prstGeom>
          <a:solidFill>
            <a:srgbClr val="071229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3- </a:t>
            </a:r>
            <a:r>
              <a:rPr lang="ar-SA" sz="28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عطارد</a:t>
            </a:r>
          </a:p>
        </p:txBody>
      </p:sp>
      <p:sp>
        <p:nvSpPr>
          <p:cNvPr id="20" name="السؤال">
            <a:extLst>
              <a:ext uri="{FF2B5EF4-FFF2-40B4-BE49-F238E27FC236}">
                <a16:creationId xmlns:a16="http://schemas.microsoft.com/office/drawing/2014/main" id="{DD8637D5-B037-F558-99C1-FA322795CB5B}"/>
              </a:ext>
            </a:extLst>
          </p:cNvPr>
          <p:cNvSpPr/>
          <p:nvPr/>
        </p:nvSpPr>
        <p:spPr>
          <a:xfrm>
            <a:off x="635042" y="1100054"/>
            <a:ext cx="10921916" cy="1523068"/>
          </a:xfrm>
          <a:prstGeom prst="roundRect">
            <a:avLst>
              <a:gd name="adj" fmla="val 36667"/>
            </a:avLst>
          </a:prstGeom>
          <a:solidFill>
            <a:schemeClr val="tx2">
              <a:lumMod val="10000"/>
            </a:schemeClr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أي من الكواكب الآتية يعتبر أصغر كوكب داخل</a:t>
            </a:r>
          </a:p>
          <a:p>
            <a:pPr algn="ctr"/>
            <a:r>
              <a:rPr lang="ar-SA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المجموعة الشمسية ؟</a:t>
            </a:r>
          </a:p>
        </p:txBody>
      </p:sp>
      <p:sp>
        <p:nvSpPr>
          <p:cNvPr id="3" name="سؤال ثقافي 1">
            <a:extLst>
              <a:ext uri="{FF2B5EF4-FFF2-40B4-BE49-F238E27FC236}">
                <a16:creationId xmlns:a16="http://schemas.microsoft.com/office/drawing/2014/main" id="{80D0BE42-EA73-A73D-8E2C-032BCC32D473}"/>
              </a:ext>
            </a:extLst>
          </p:cNvPr>
          <p:cNvSpPr/>
          <p:nvPr/>
        </p:nvSpPr>
        <p:spPr>
          <a:xfrm>
            <a:off x="8475406" y="115630"/>
            <a:ext cx="3610529" cy="710279"/>
          </a:xfrm>
          <a:prstGeom prst="roundRect">
            <a:avLst>
              <a:gd name="adj" fmla="val 36667"/>
            </a:avLst>
          </a:prstGeom>
          <a:solidFill>
            <a:srgbClr val="481C35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4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سؤال ثقافي:</a:t>
            </a:r>
          </a:p>
        </p:txBody>
      </p:sp>
      <p:pic>
        <p:nvPicPr>
          <p:cNvPr id="2" name="وسائط1">
            <a:hlinkClick r:id="" action="ppaction://media"/>
            <a:extLst>
              <a:ext uri="{FF2B5EF4-FFF2-40B4-BE49-F238E27FC236}">
                <a16:creationId xmlns:a16="http://schemas.microsoft.com/office/drawing/2014/main" id="{E48C6B9F-64A5-DCA2-9E02-641621FEBEA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30832" t="16879" r="30460" b="11581"/>
          <a:stretch>
            <a:fillRect/>
          </a:stretch>
        </p:blipFill>
        <p:spPr>
          <a:xfrm>
            <a:off x="66662" y="0"/>
            <a:ext cx="1075174" cy="1089598"/>
          </a:xfrm>
          <a:prstGeom prst="ellipse">
            <a:avLst/>
          </a:prstGeom>
        </p:spPr>
      </p:pic>
      <p:sp>
        <p:nvSpPr>
          <p:cNvPr id="4" name="مربع نص 3">
            <a:extLst>
              <a:ext uri="{FF2B5EF4-FFF2-40B4-BE49-F238E27FC236}">
                <a16:creationId xmlns:a16="http://schemas.microsoft.com/office/drawing/2014/main" id="{1A0AF603-8091-1B3D-24D0-03DC014A4565}"/>
              </a:ext>
            </a:extLst>
          </p:cNvPr>
          <p:cNvSpPr txBox="1"/>
          <p:nvPr/>
        </p:nvSpPr>
        <p:spPr>
          <a:xfrm>
            <a:off x="4033158" y="6488668"/>
            <a:ext cx="6128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latin typeface="Yu Mincho Light" panose="02020300000000000000" pitchFamily="18" charset="-128"/>
                <a:ea typeface="Yu Mincho Light" panose="02020300000000000000" pitchFamily="18" charset="-128"/>
              </a:rPr>
              <a:t>2024 </a:t>
            </a:r>
            <a:r>
              <a:rPr lang="ar-SA">
                <a:latin typeface="Yu Mincho Light" panose="02020300000000000000" pitchFamily="18" charset="-128"/>
                <a:ea typeface="Yu Mincho Light" panose="02020300000000000000" pitchFamily="18" charset="-128"/>
              </a:rPr>
              <a:t>   جميع الحقوق محفوظة لمتجر صندوق المسابقات© </a:t>
            </a:r>
            <a:r>
              <a:rPr lang="en-US">
                <a:latin typeface="Yu Mincho Light" panose="02020300000000000000" pitchFamily="18" charset="-128"/>
                <a:ea typeface="Yu Mincho Light" panose="02020300000000000000" pitchFamily="18" charset="-128"/>
              </a:rPr>
              <a:t> </a:t>
            </a:r>
            <a:endParaRPr lang="ar-SA"/>
          </a:p>
        </p:txBody>
      </p:sp>
      <p:pic>
        <p:nvPicPr>
          <p:cNvPr id="5" name="صورة 4">
            <a:extLst>
              <a:ext uri="{FF2B5EF4-FFF2-40B4-BE49-F238E27FC236}">
                <a16:creationId xmlns:a16="http://schemas.microsoft.com/office/drawing/2014/main" id="{88E07112-EAF5-B90D-8311-CF0B9B44F3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65380" y="5616589"/>
            <a:ext cx="1620556" cy="1620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920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55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8552"/>
                            </p:stCondLst>
                            <p:childTnLst>
                              <p:par>
                                <p:cTn id="8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6600"/>
                                      </p:to>
                                    </p:animClr>
                                    <p:set>
                                      <p:cBhvr>
                                        <p:cTn id="1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421616"/>
                                      </p:to>
                                    </p:animClr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421616"/>
                                      </p:to>
                                    </p:animClr>
                                    <p:set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421616"/>
                                      </p:to>
                                    </p:animClr>
                                    <p:set>
                                      <p:cBhvr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4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pct40">
          <a:fgClr>
            <a:schemeClr val="bg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840249E-000F-4FC9-9075-7E562325A7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القائمة">
            <a:hlinkClick r:id="rId4" action="ppaction://hlinksldjump"/>
            <a:extLst>
              <a:ext uri="{FF2B5EF4-FFF2-40B4-BE49-F238E27FC236}">
                <a16:creationId xmlns:a16="http://schemas.microsoft.com/office/drawing/2014/main" id="{BB6EC827-3374-EE69-DEFD-DB7EC47CD6B9}"/>
              </a:ext>
            </a:extLst>
          </p:cNvPr>
          <p:cNvSpPr/>
          <p:nvPr/>
        </p:nvSpPr>
        <p:spPr>
          <a:xfrm>
            <a:off x="175245" y="6125497"/>
            <a:ext cx="1732214" cy="602740"/>
          </a:xfrm>
          <a:prstGeom prst="roundRect">
            <a:avLst>
              <a:gd name="adj" fmla="val 36667"/>
            </a:avLst>
          </a:prstGeom>
          <a:solidFill>
            <a:schemeClr val="accent3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200" b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القائمة</a:t>
            </a:r>
          </a:p>
        </p:txBody>
      </p:sp>
      <p:sp>
        <p:nvSpPr>
          <p:cNvPr id="3" name="العنوان">
            <a:extLst>
              <a:ext uri="{FF2B5EF4-FFF2-40B4-BE49-F238E27FC236}">
                <a16:creationId xmlns:a16="http://schemas.microsoft.com/office/drawing/2014/main" id="{80D0BE42-EA73-A73D-8E2C-032BCC32D473}"/>
              </a:ext>
            </a:extLst>
          </p:cNvPr>
          <p:cNvSpPr/>
          <p:nvPr/>
        </p:nvSpPr>
        <p:spPr>
          <a:xfrm>
            <a:off x="7777316" y="115630"/>
            <a:ext cx="4308620" cy="710279"/>
          </a:xfrm>
          <a:prstGeom prst="roundRect">
            <a:avLst>
              <a:gd name="adj" fmla="val 36667"/>
            </a:avLst>
          </a:prstGeom>
          <a:solidFill>
            <a:srgbClr val="481C35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4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خمن اسم الدولة</a:t>
            </a:r>
          </a:p>
        </p:txBody>
      </p:sp>
      <p:pic>
        <p:nvPicPr>
          <p:cNvPr id="2" name="وسائط1">
            <a:hlinkClick r:id="" action="ppaction://media"/>
            <a:extLst>
              <a:ext uri="{FF2B5EF4-FFF2-40B4-BE49-F238E27FC236}">
                <a16:creationId xmlns:a16="http://schemas.microsoft.com/office/drawing/2014/main" id="{E48C6B9F-64A5-DCA2-9E02-641621FEBEA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30832" t="16879" r="30460" b="11581"/>
          <a:stretch>
            <a:fillRect/>
          </a:stretch>
        </p:blipFill>
        <p:spPr>
          <a:xfrm>
            <a:off x="66662" y="0"/>
            <a:ext cx="1075174" cy="1089598"/>
          </a:xfrm>
          <a:prstGeom prst="ellipse">
            <a:avLst/>
          </a:prstGeom>
        </p:spPr>
      </p:pic>
      <p:sp>
        <p:nvSpPr>
          <p:cNvPr id="4" name="زر الجواب">
            <a:extLst>
              <a:ext uri="{FF2B5EF4-FFF2-40B4-BE49-F238E27FC236}">
                <a16:creationId xmlns:a16="http://schemas.microsoft.com/office/drawing/2014/main" id="{DE5A663E-3AFF-B3A7-CA69-3FA048B07A98}"/>
              </a:ext>
            </a:extLst>
          </p:cNvPr>
          <p:cNvSpPr/>
          <p:nvPr/>
        </p:nvSpPr>
        <p:spPr>
          <a:xfrm>
            <a:off x="4113754" y="5452313"/>
            <a:ext cx="3964491" cy="974554"/>
          </a:xfrm>
          <a:prstGeom prst="roundRect">
            <a:avLst>
              <a:gd name="adj" fmla="val 50000"/>
            </a:avLst>
          </a:prstGeom>
          <a:solidFill>
            <a:srgbClr val="071229"/>
          </a:solidFill>
          <a:ln w="57150">
            <a:solidFill>
              <a:schemeClr val="accent5">
                <a:lumMod val="75000"/>
              </a:schemeClr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جورجيا</a:t>
            </a:r>
          </a:p>
        </p:txBody>
      </p:sp>
      <p:pic>
        <p:nvPicPr>
          <p:cNvPr id="6" name="صورة 5" descr="صورة تحتوي على رمز, اللون الأحمر, قرمزي, علم&#10;&#10;قد يكون المحتوى الذي تم إنشاؤه بواسطة الذكاء الاصطناعي غير صحيح.">
            <a:extLst>
              <a:ext uri="{FF2B5EF4-FFF2-40B4-BE49-F238E27FC236}">
                <a16:creationId xmlns:a16="http://schemas.microsoft.com/office/drawing/2014/main" id="{F895E398-64CB-38A2-F93A-A74DA8BDF55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8840" y="1304296"/>
            <a:ext cx="6774317" cy="3917446"/>
          </a:xfrm>
          <a:prstGeom prst="rect">
            <a:avLst/>
          </a:prstGeom>
        </p:spPr>
      </p:pic>
      <p:sp>
        <p:nvSpPr>
          <p:cNvPr id="5" name="مربع نص 4">
            <a:extLst>
              <a:ext uri="{FF2B5EF4-FFF2-40B4-BE49-F238E27FC236}">
                <a16:creationId xmlns:a16="http://schemas.microsoft.com/office/drawing/2014/main" id="{C8D3B74A-AB7B-4988-5A2F-AFECAFA5E511}"/>
              </a:ext>
            </a:extLst>
          </p:cNvPr>
          <p:cNvSpPr txBox="1"/>
          <p:nvPr/>
        </p:nvSpPr>
        <p:spPr>
          <a:xfrm>
            <a:off x="6095999" y="6460390"/>
            <a:ext cx="6128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>
                <a:latin typeface="Yu Mincho Light" panose="02020300000000000000" pitchFamily="18" charset="-128"/>
                <a:ea typeface="Yu Mincho Light" panose="02020300000000000000" pitchFamily="18" charset="-128"/>
              </a:rPr>
              <a:t>2024 </a:t>
            </a:r>
            <a:r>
              <a:rPr lang="ar-SA">
                <a:latin typeface="Yu Mincho Light" panose="02020300000000000000" pitchFamily="18" charset="-128"/>
                <a:ea typeface="Yu Mincho Light" panose="02020300000000000000" pitchFamily="18" charset="-128"/>
              </a:rPr>
              <a:t>   جميع الحقوق محفوظة لمتجر صندوق المسابقات© </a:t>
            </a:r>
            <a:r>
              <a:rPr lang="en-US">
                <a:latin typeface="Yu Mincho Light" panose="02020300000000000000" pitchFamily="18" charset="-128"/>
                <a:ea typeface="Yu Mincho Light" panose="02020300000000000000" pitchFamily="18" charset="-128"/>
              </a:rPr>
              <a:t> </a:t>
            </a:r>
            <a:endParaRPr lang="ar-SA"/>
          </a:p>
        </p:txBody>
      </p:sp>
      <p:pic>
        <p:nvPicPr>
          <p:cNvPr id="7" name="صورة 6">
            <a:extLst>
              <a:ext uri="{FF2B5EF4-FFF2-40B4-BE49-F238E27FC236}">
                <a16:creationId xmlns:a16="http://schemas.microsoft.com/office/drawing/2014/main" id="{BC367731-8B1A-7604-16DA-3572E5970F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71444" y="5315219"/>
            <a:ext cx="1620556" cy="1620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679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55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3552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4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pct40">
          <a:fgClr>
            <a:schemeClr val="bg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840249E-000F-4FC9-9075-7E562325A7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القائمة">
            <a:hlinkClick r:id="rId4" action="ppaction://hlinksldjump"/>
            <a:extLst>
              <a:ext uri="{FF2B5EF4-FFF2-40B4-BE49-F238E27FC236}">
                <a16:creationId xmlns:a16="http://schemas.microsoft.com/office/drawing/2014/main" id="{BB6EC827-3374-EE69-DEFD-DB7EC47CD6B9}"/>
              </a:ext>
            </a:extLst>
          </p:cNvPr>
          <p:cNvSpPr/>
          <p:nvPr/>
        </p:nvSpPr>
        <p:spPr>
          <a:xfrm>
            <a:off x="175245" y="6125497"/>
            <a:ext cx="1732214" cy="602740"/>
          </a:xfrm>
          <a:prstGeom prst="roundRect">
            <a:avLst>
              <a:gd name="adj" fmla="val 36667"/>
            </a:avLst>
          </a:prstGeom>
          <a:solidFill>
            <a:schemeClr val="accent3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200" b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القائمة</a:t>
            </a:r>
          </a:p>
        </p:txBody>
      </p:sp>
      <p:sp>
        <p:nvSpPr>
          <p:cNvPr id="3" name="العنوان">
            <a:extLst>
              <a:ext uri="{FF2B5EF4-FFF2-40B4-BE49-F238E27FC236}">
                <a16:creationId xmlns:a16="http://schemas.microsoft.com/office/drawing/2014/main" id="{80D0BE42-EA73-A73D-8E2C-032BCC32D473}"/>
              </a:ext>
            </a:extLst>
          </p:cNvPr>
          <p:cNvSpPr/>
          <p:nvPr/>
        </p:nvSpPr>
        <p:spPr>
          <a:xfrm>
            <a:off x="7777316" y="115630"/>
            <a:ext cx="4308620" cy="710279"/>
          </a:xfrm>
          <a:prstGeom prst="roundRect">
            <a:avLst>
              <a:gd name="adj" fmla="val 36667"/>
            </a:avLst>
          </a:prstGeom>
          <a:solidFill>
            <a:srgbClr val="481C35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4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خمن اسم الدولة</a:t>
            </a:r>
          </a:p>
        </p:txBody>
      </p:sp>
      <p:pic>
        <p:nvPicPr>
          <p:cNvPr id="2" name="وسائط1">
            <a:hlinkClick r:id="" action="ppaction://media"/>
            <a:extLst>
              <a:ext uri="{FF2B5EF4-FFF2-40B4-BE49-F238E27FC236}">
                <a16:creationId xmlns:a16="http://schemas.microsoft.com/office/drawing/2014/main" id="{E48C6B9F-64A5-DCA2-9E02-641621FEBEA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30832" t="16879" r="30460" b="11581"/>
          <a:stretch>
            <a:fillRect/>
          </a:stretch>
        </p:blipFill>
        <p:spPr>
          <a:xfrm>
            <a:off x="66662" y="0"/>
            <a:ext cx="1075174" cy="1089598"/>
          </a:xfrm>
          <a:prstGeom prst="ellipse">
            <a:avLst/>
          </a:prstGeom>
        </p:spPr>
      </p:pic>
      <p:sp>
        <p:nvSpPr>
          <p:cNvPr id="4" name="زر الجواب">
            <a:extLst>
              <a:ext uri="{FF2B5EF4-FFF2-40B4-BE49-F238E27FC236}">
                <a16:creationId xmlns:a16="http://schemas.microsoft.com/office/drawing/2014/main" id="{DE5A663E-3AFF-B3A7-CA69-3FA048B07A98}"/>
              </a:ext>
            </a:extLst>
          </p:cNvPr>
          <p:cNvSpPr/>
          <p:nvPr/>
        </p:nvSpPr>
        <p:spPr>
          <a:xfrm>
            <a:off x="4113754" y="5452313"/>
            <a:ext cx="3964491" cy="974554"/>
          </a:xfrm>
          <a:prstGeom prst="roundRect">
            <a:avLst>
              <a:gd name="adj" fmla="val 50000"/>
            </a:avLst>
          </a:prstGeom>
          <a:solidFill>
            <a:srgbClr val="071229"/>
          </a:solidFill>
          <a:ln w="57150">
            <a:solidFill>
              <a:schemeClr val="accent5">
                <a:lumMod val="75000"/>
              </a:schemeClr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فنلندا</a:t>
            </a:r>
          </a:p>
        </p:txBody>
      </p:sp>
      <p:pic>
        <p:nvPicPr>
          <p:cNvPr id="6" name="صورة 5" descr="صورة تحتوي على رمز&#10;&#10;قد يكون المحتوى الذي تم إنشاؤه بواسطة الذكاء الاصطناعي غير صحيح.">
            <a:extLst>
              <a:ext uri="{FF2B5EF4-FFF2-40B4-BE49-F238E27FC236}">
                <a16:creationId xmlns:a16="http://schemas.microsoft.com/office/drawing/2014/main" id="{4CBCA6A6-7422-263E-7F62-808248C51BB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0695" y="1359535"/>
            <a:ext cx="6490607" cy="3960178"/>
          </a:xfrm>
          <a:prstGeom prst="rect">
            <a:avLst/>
          </a:prstGeom>
        </p:spPr>
      </p:pic>
      <p:sp>
        <p:nvSpPr>
          <p:cNvPr id="5" name="مربع نص 4">
            <a:extLst>
              <a:ext uri="{FF2B5EF4-FFF2-40B4-BE49-F238E27FC236}">
                <a16:creationId xmlns:a16="http://schemas.microsoft.com/office/drawing/2014/main" id="{D6305437-07C2-C842-5814-38659497DB0A}"/>
              </a:ext>
            </a:extLst>
          </p:cNvPr>
          <p:cNvSpPr txBox="1"/>
          <p:nvPr/>
        </p:nvSpPr>
        <p:spPr>
          <a:xfrm>
            <a:off x="6095999" y="6460390"/>
            <a:ext cx="6128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>
                <a:latin typeface="Yu Mincho Light" panose="02020300000000000000" pitchFamily="18" charset="-128"/>
                <a:ea typeface="Yu Mincho Light" panose="02020300000000000000" pitchFamily="18" charset="-128"/>
              </a:rPr>
              <a:t>2024 </a:t>
            </a:r>
            <a:r>
              <a:rPr lang="ar-SA">
                <a:latin typeface="Yu Mincho Light" panose="02020300000000000000" pitchFamily="18" charset="-128"/>
                <a:ea typeface="Yu Mincho Light" panose="02020300000000000000" pitchFamily="18" charset="-128"/>
              </a:rPr>
              <a:t>   جميع الحقوق محفوظة لمتجر صندوق المسابقات© </a:t>
            </a:r>
            <a:r>
              <a:rPr lang="en-US">
                <a:latin typeface="Yu Mincho Light" panose="02020300000000000000" pitchFamily="18" charset="-128"/>
                <a:ea typeface="Yu Mincho Light" panose="02020300000000000000" pitchFamily="18" charset="-128"/>
              </a:rPr>
              <a:t> </a:t>
            </a:r>
            <a:endParaRPr lang="ar-SA"/>
          </a:p>
        </p:txBody>
      </p:sp>
      <p:pic>
        <p:nvPicPr>
          <p:cNvPr id="7" name="صورة 6">
            <a:extLst>
              <a:ext uri="{FF2B5EF4-FFF2-40B4-BE49-F238E27FC236}">
                <a16:creationId xmlns:a16="http://schemas.microsoft.com/office/drawing/2014/main" id="{EC2EA294-A296-D181-803E-2F8B28FB94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71444" y="5315219"/>
            <a:ext cx="1620556" cy="1620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496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55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3552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4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pct40">
          <a:fgClr>
            <a:schemeClr val="bg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840249E-000F-4FC9-9075-7E562325A7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القائمة">
            <a:hlinkClick r:id="rId4" action="ppaction://hlinksldjump"/>
            <a:extLst>
              <a:ext uri="{FF2B5EF4-FFF2-40B4-BE49-F238E27FC236}">
                <a16:creationId xmlns:a16="http://schemas.microsoft.com/office/drawing/2014/main" id="{BB6EC827-3374-EE69-DEFD-DB7EC47CD6B9}"/>
              </a:ext>
            </a:extLst>
          </p:cNvPr>
          <p:cNvSpPr/>
          <p:nvPr/>
        </p:nvSpPr>
        <p:spPr>
          <a:xfrm>
            <a:off x="175245" y="6125497"/>
            <a:ext cx="1732214" cy="602740"/>
          </a:xfrm>
          <a:prstGeom prst="roundRect">
            <a:avLst>
              <a:gd name="adj" fmla="val 36667"/>
            </a:avLst>
          </a:prstGeom>
          <a:solidFill>
            <a:schemeClr val="accent3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200" b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القائمة</a:t>
            </a:r>
          </a:p>
        </p:txBody>
      </p:sp>
      <p:sp>
        <p:nvSpPr>
          <p:cNvPr id="3" name="العنوان">
            <a:extLst>
              <a:ext uri="{FF2B5EF4-FFF2-40B4-BE49-F238E27FC236}">
                <a16:creationId xmlns:a16="http://schemas.microsoft.com/office/drawing/2014/main" id="{80D0BE42-EA73-A73D-8E2C-032BCC32D473}"/>
              </a:ext>
            </a:extLst>
          </p:cNvPr>
          <p:cNvSpPr/>
          <p:nvPr/>
        </p:nvSpPr>
        <p:spPr>
          <a:xfrm>
            <a:off x="7777316" y="115630"/>
            <a:ext cx="4308620" cy="710279"/>
          </a:xfrm>
          <a:prstGeom prst="roundRect">
            <a:avLst>
              <a:gd name="adj" fmla="val 36667"/>
            </a:avLst>
          </a:prstGeom>
          <a:solidFill>
            <a:srgbClr val="481C35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4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خمن اسم الدولة</a:t>
            </a:r>
          </a:p>
        </p:txBody>
      </p:sp>
      <p:pic>
        <p:nvPicPr>
          <p:cNvPr id="2" name="وسائط1">
            <a:hlinkClick r:id="" action="ppaction://media"/>
            <a:extLst>
              <a:ext uri="{FF2B5EF4-FFF2-40B4-BE49-F238E27FC236}">
                <a16:creationId xmlns:a16="http://schemas.microsoft.com/office/drawing/2014/main" id="{E48C6B9F-64A5-DCA2-9E02-641621FEBEA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30832" t="16879" r="30460" b="11581"/>
          <a:stretch>
            <a:fillRect/>
          </a:stretch>
        </p:blipFill>
        <p:spPr>
          <a:xfrm>
            <a:off x="66662" y="0"/>
            <a:ext cx="1075174" cy="1089598"/>
          </a:xfrm>
          <a:prstGeom prst="ellipse">
            <a:avLst/>
          </a:prstGeom>
        </p:spPr>
      </p:pic>
      <p:sp>
        <p:nvSpPr>
          <p:cNvPr id="4" name="زر الجواب">
            <a:extLst>
              <a:ext uri="{FF2B5EF4-FFF2-40B4-BE49-F238E27FC236}">
                <a16:creationId xmlns:a16="http://schemas.microsoft.com/office/drawing/2014/main" id="{DE5A663E-3AFF-B3A7-CA69-3FA048B07A98}"/>
              </a:ext>
            </a:extLst>
          </p:cNvPr>
          <p:cNvSpPr/>
          <p:nvPr/>
        </p:nvSpPr>
        <p:spPr>
          <a:xfrm>
            <a:off x="4113754" y="5452313"/>
            <a:ext cx="3964491" cy="974554"/>
          </a:xfrm>
          <a:prstGeom prst="roundRect">
            <a:avLst>
              <a:gd name="adj" fmla="val 50000"/>
            </a:avLst>
          </a:prstGeom>
          <a:solidFill>
            <a:srgbClr val="071229"/>
          </a:solidFill>
          <a:ln w="57150">
            <a:solidFill>
              <a:schemeClr val="accent5">
                <a:lumMod val="75000"/>
              </a:schemeClr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اوغندا</a:t>
            </a:r>
          </a:p>
        </p:txBody>
      </p:sp>
      <p:pic>
        <p:nvPicPr>
          <p:cNvPr id="6" name="صورة 5" descr="صورة تحتوي على رمز, الرسومات, قرمزي, شعار&#10;&#10;قد يكون المحتوى الذي تم إنشاؤه بواسطة الذكاء الاصطناعي غير صحيح.">
            <a:extLst>
              <a:ext uri="{FF2B5EF4-FFF2-40B4-BE49-F238E27FC236}">
                <a16:creationId xmlns:a16="http://schemas.microsoft.com/office/drawing/2014/main" id="{23CD042B-8E6C-2B2C-FDB8-F7B18D9AE04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0612" y="1286125"/>
            <a:ext cx="6730774" cy="3946501"/>
          </a:xfrm>
          <a:prstGeom prst="rect">
            <a:avLst/>
          </a:prstGeom>
        </p:spPr>
      </p:pic>
      <p:sp>
        <p:nvSpPr>
          <p:cNvPr id="5" name="مربع نص 4">
            <a:extLst>
              <a:ext uri="{FF2B5EF4-FFF2-40B4-BE49-F238E27FC236}">
                <a16:creationId xmlns:a16="http://schemas.microsoft.com/office/drawing/2014/main" id="{AEEDAABA-21C1-6DDA-0085-E782B578F8D8}"/>
              </a:ext>
            </a:extLst>
          </p:cNvPr>
          <p:cNvSpPr txBox="1"/>
          <p:nvPr/>
        </p:nvSpPr>
        <p:spPr>
          <a:xfrm>
            <a:off x="6095999" y="6460390"/>
            <a:ext cx="6128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>
                <a:latin typeface="Yu Mincho Light" panose="02020300000000000000" pitchFamily="18" charset="-128"/>
                <a:ea typeface="Yu Mincho Light" panose="02020300000000000000" pitchFamily="18" charset="-128"/>
              </a:rPr>
              <a:t>2024 </a:t>
            </a:r>
            <a:r>
              <a:rPr lang="ar-SA">
                <a:latin typeface="Yu Mincho Light" panose="02020300000000000000" pitchFamily="18" charset="-128"/>
                <a:ea typeface="Yu Mincho Light" panose="02020300000000000000" pitchFamily="18" charset="-128"/>
              </a:rPr>
              <a:t>   جميع الحقوق محفوظة لمتجر صندوق المسابقات© </a:t>
            </a:r>
            <a:r>
              <a:rPr lang="en-US">
                <a:latin typeface="Yu Mincho Light" panose="02020300000000000000" pitchFamily="18" charset="-128"/>
                <a:ea typeface="Yu Mincho Light" panose="02020300000000000000" pitchFamily="18" charset="-128"/>
              </a:rPr>
              <a:t> </a:t>
            </a:r>
            <a:endParaRPr lang="ar-SA"/>
          </a:p>
        </p:txBody>
      </p:sp>
      <p:pic>
        <p:nvPicPr>
          <p:cNvPr id="7" name="صورة 6">
            <a:extLst>
              <a:ext uri="{FF2B5EF4-FFF2-40B4-BE49-F238E27FC236}">
                <a16:creationId xmlns:a16="http://schemas.microsoft.com/office/drawing/2014/main" id="{CDBD9D31-3445-1573-DEEA-92C3E140EA8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71444" y="5315219"/>
            <a:ext cx="1620556" cy="1620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479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55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3552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4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pct40">
          <a:fgClr>
            <a:schemeClr val="bg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840249E-000F-4FC9-9075-7E562325A7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القائمة">
            <a:hlinkClick r:id="rId4" action="ppaction://hlinksldjump"/>
            <a:extLst>
              <a:ext uri="{FF2B5EF4-FFF2-40B4-BE49-F238E27FC236}">
                <a16:creationId xmlns:a16="http://schemas.microsoft.com/office/drawing/2014/main" id="{BB6EC827-3374-EE69-DEFD-DB7EC47CD6B9}"/>
              </a:ext>
            </a:extLst>
          </p:cNvPr>
          <p:cNvSpPr/>
          <p:nvPr/>
        </p:nvSpPr>
        <p:spPr>
          <a:xfrm>
            <a:off x="175245" y="6125497"/>
            <a:ext cx="1732214" cy="602740"/>
          </a:xfrm>
          <a:prstGeom prst="roundRect">
            <a:avLst>
              <a:gd name="adj" fmla="val 36667"/>
            </a:avLst>
          </a:prstGeom>
          <a:solidFill>
            <a:schemeClr val="accent3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200" b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القائمة</a:t>
            </a:r>
          </a:p>
        </p:txBody>
      </p:sp>
      <p:sp>
        <p:nvSpPr>
          <p:cNvPr id="3" name="العنوان">
            <a:extLst>
              <a:ext uri="{FF2B5EF4-FFF2-40B4-BE49-F238E27FC236}">
                <a16:creationId xmlns:a16="http://schemas.microsoft.com/office/drawing/2014/main" id="{80D0BE42-EA73-A73D-8E2C-032BCC32D473}"/>
              </a:ext>
            </a:extLst>
          </p:cNvPr>
          <p:cNvSpPr/>
          <p:nvPr/>
        </p:nvSpPr>
        <p:spPr>
          <a:xfrm>
            <a:off x="7777316" y="115630"/>
            <a:ext cx="4308620" cy="710279"/>
          </a:xfrm>
          <a:prstGeom prst="roundRect">
            <a:avLst>
              <a:gd name="adj" fmla="val 36667"/>
            </a:avLst>
          </a:prstGeom>
          <a:solidFill>
            <a:srgbClr val="481C35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4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خمن اسم الدولة</a:t>
            </a:r>
          </a:p>
        </p:txBody>
      </p:sp>
      <p:pic>
        <p:nvPicPr>
          <p:cNvPr id="2" name="وسائط1">
            <a:hlinkClick r:id="" action="ppaction://media"/>
            <a:extLst>
              <a:ext uri="{FF2B5EF4-FFF2-40B4-BE49-F238E27FC236}">
                <a16:creationId xmlns:a16="http://schemas.microsoft.com/office/drawing/2014/main" id="{E48C6B9F-64A5-DCA2-9E02-641621FEBEA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30832" t="16879" r="30460" b="11581"/>
          <a:stretch>
            <a:fillRect/>
          </a:stretch>
        </p:blipFill>
        <p:spPr>
          <a:xfrm>
            <a:off x="66662" y="0"/>
            <a:ext cx="1075174" cy="1089598"/>
          </a:xfrm>
          <a:prstGeom prst="ellipse">
            <a:avLst/>
          </a:prstGeom>
        </p:spPr>
      </p:pic>
      <p:sp>
        <p:nvSpPr>
          <p:cNvPr id="4" name="زر الجواب">
            <a:extLst>
              <a:ext uri="{FF2B5EF4-FFF2-40B4-BE49-F238E27FC236}">
                <a16:creationId xmlns:a16="http://schemas.microsoft.com/office/drawing/2014/main" id="{DE5A663E-3AFF-B3A7-CA69-3FA048B07A98}"/>
              </a:ext>
            </a:extLst>
          </p:cNvPr>
          <p:cNvSpPr/>
          <p:nvPr/>
        </p:nvSpPr>
        <p:spPr>
          <a:xfrm>
            <a:off x="4113754" y="5452313"/>
            <a:ext cx="3964491" cy="974554"/>
          </a:xfrm>
          <a:prstGeom prst="roundRect">
            <a:avLst>
              <a:gd name="adj" fmla="val 50000"/>
            </a:avLst>
          </a:prstGeom>
          <a:solidFill>
            <a:srgbClr val="071229"/>
          </a:solidFill>
          <a:ln w="57150">
            <a:solidFill>
              <a:schemeClr val="accent5">
                <a:lumMod val="75000"/>
              </a:schemeClr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تونس</a:t>
            </a:r>
          </a:p>
        </p:txBody>
      </p:sp>
      <p:pic>
        <p:nvPicPr>
          <p:cNvPr id="6" name="صورة 5" descr="صورة تحتوي على رمز, شعار, الرسومات, اللون الأحمر&#10;&#10;قد يكون المحتوى الذي تم إنشاؤه بواسطة الذكاء الاصطناعي غير صحيح.">
            <a:extLst>
              <a:ext uri="{FF2B5EF4-FFF2-40B4-BE49-F238E27FC236}">
                <a16:creationId xmlns:a16="http://schemas.microsoft.com/office/drawing/2014/main" id="{B40C3CB7-499D-4556-60A3-F56B254A1B0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9156" y="1285087"/>
            <a:ext cx="7173685" cy="3922386"/>
          </a:xfrm>
          <a:prstGeom prst="rect">
            <a:avLst/>
          </a:prstGeom>
        </p:spPr>
      </p:pic>
      <p:sp>
        <p:nvSpPr>
          <p:cNvPr id="5" name="مربع نص 4">
            <a:extLst>
              <a:ext uri="{FF2B5EF4-FFF2-40B4-BE49-F238E27FC236}">
                <a16:creationId xmlns:a16="http://schemas.microsoft.com/office/drawing/2014/main" id="{375E0A79-3FD6-21FE-B4F4-BF600DED8715}"/>
              </a:ext>
            </a:extLst>
          </p:cNvPr>
          <p:cNvSpPr txBox="1"/>
          <p:nvPr/>
        </p:nvSpPr>
        <p:spPr>
          <a:xfrm>
            <a:off x="6095999" y="6460390"/>
            <a:ext cx="6128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>
                <a:latin typeface="Yu Mincho Light" panose="02020300000000000000" pitchFamily="18" charset="-128"/>
                <a:ea typeface="Yu Mincho Light" panose="02020300000000000000" pitchFamily="18" charset="-128"/>
              </a:rPr>
              <a:t>2024 </a:t>
            </a:r>
            <a:r>
              <a:rPr lang="ar-SA">
                <a:latin typeface="Yu Mincho Light" panose="02020300000000000000" pitchFamily="18" charset="-128"/>
                <a:ea typeface="Yu Mincho Light" panose="02020300000000000000" pitchFamily="18" charset="-128"/>
              </a:rPr>
              <a:t>   جميع الحقوق محفوظة لمتجر صندوق المسابقات© </a:t>
            </a:r>
            <a:r>
              <a:rPr lang="en-US">
                <a:latin typeface="Yu Mincho Light" panose="02020300000000000000" pitchFamily="18" charset="-128"/>
                <a:ea typeface="Yu Mincho Light" panose="02020300000000000000" pitchFamily="18" charset="-128"/>
              </a:rPr>
              <a:t> </a:t>
            </a:r>
            <a:endParaRPr lang="ar-SA"/>
          </a:p>
        </p:txBody>
      </p:sp>
      <p:pic>
        <p:nvPicPr>
          <p:cNvPr id="7" name="صورة 6">
            <a:extLst>
              <a:ext uri="{FF2B5EF4-FFF2-40B4-BE49-F238E27FC236}">
                <a16:creationId xmlns:a16="http://schemas.microsoft.com/office/drawing/2014/main" id="{D5D9C18F-4F3A-CE9F-9A34-799CE5D3A3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71444" y="5315219"/>
            <a:ext cx="1620556" cy="1620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71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55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3552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4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pct40">
          <a:fgClr>
            <a:schemeClr val="bg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840249E-000F-4FC9-9075-7E562325A7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القائمة">
            <a:hlinkClick r:id="rId4" action="ppaction://hlinksldjump"/>
            <a:extLst>
              <a:ext uri="{FF2B5EF4-FFF2-40B4-BE49-F238E27FC236}">
                <a16:creationId xmlns:a16="http://schemas.microsoft.com/office/drawing/2014/main" id="{BB6EC827-3374-EE69-DEFD-DB7EC47CD6B9}"/>
              </a:ext>
            </a:extLst>
          </p:cNvPr>
          <p:cNvSpPr/>
          <p:nvPr/>
        </p:nvSpPr>
        <p:spPr>
          <a:xfrm>
            <a:off x="175245" y="6125497"/>
            <a:ext cx="1732214" cy="602740"/>
          </a:xfrm>
          <a:prstGeom prst="roundRect">
            <a:avLst>
              <a:gd name="adj" fmla="val 36667"/>
            </a:avLst>
          </a:prstGeom>
          <a:solidFill>
            <a:schemeClr val="accent3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200" b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القائمة</a:t>
            </a:r>
          </a:p>
        </p:txBody>
      </p:sp>
      <p:sp>
        <p:nvSpPr>
          <p:cNvPr id="3" name="العنوان">
            <a:extLst>
              <a:ext uri="{FF2B5EF4-FFF2-40B4-BE49-F238E27FC236}">
                <a16:creationId xmlns:a16="http://schemas.microsoft.com/office/drawing/2014/main" id="{80D0BE42-EA73-A73D-8E2C-032BCC32D473}"/>
              </a:ext>
            </a:extLst>
          </p:cNvPr>
          <p:cNvSpPr/>
          <p:nvPr/>
        </p:nvSpPr>
        <p:spPr>
          <a:xfrm>
            <a:off x="7777316" y="115630"/>
            <a:ext cx="4308620" cy="710279"/>
          </a:xfrm>
          <a:prstGeom prst="roundRect">
            <a:avLst>
              <a:gd name="adj" fmla="val 36667"/>
            </a:avLst>
          </a:prstGeom>
          <a:solidFill>
            <a:srgbClr val="481C35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4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خمن اسم الدولة</a:t>
            </a:r>
          </a:p>
        </p:txBody>
      </p:sp>
      <p:pic>
        <p:nvPicPr>
          <p:cNvPr id="2" name="وسائط1">
            <a:hlinkClick r:id="" action="ppaction://media"/>
            <a:extLst>
              <a:ext uri="{FF2B5EF4-FFF2-40B4-BE49-F238E27FC236}">
                <a16:creationId xmlns:a16="http://schemas.microsoft.com/office/drawing/2014/main" id="{E48C6B9F-64A5-DCA2-9E02-641621FEBEA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30832" t="16879" r="30460" b="11581"/>
          <a:stretch>
            <a:fillRect/>
          </a:stretch>
        </p:blipFill>
        <p:spPr>
          <a:xfrm>
            <a:off x="66662" y="0"/>
            <a:ext cx="1075174" cy="1089598"/>
          </a:xfrm>
          <a:prstGeom prst="ellipse">
            <a:avLst/>
          </a:prstGeom>
        </p:spPr>
      </p:pic>
      <p:sp>
        <p:nvSpPr>
          <p:cNvPr id="4" name="زر الجواب">
            <a:extLst>
              <a:ext uri="{FF2B5EF4-FFF2-40B4-BE49-F238E27FC236}">
                <a16:creationId xmlns:a16="http://schemas.microsoft.com/office/drawing/2014/main" id="{DE5A663E-3AFF-B3A7-CA69-3FA048B07A98}"/>
              </a:ext>
            </a:extLst>
          </p:cNvPr>
          <p:cNvSpPr/>
          <p:nvPr/>
        </p:nvSpPr>
        <p:spPr>
          <a:xfrm>
            <a:off x="4113754" y="5452313"/>
            <a:ext cx="3964491" cy="974554"/>
          </a:xfrm>
          <a:prstGeom prst="roundRect">
            <a:avLst>
              <a:gd name="adj" fmla="val 50000"/>
            </a:avLst>
          </a:prstGeom>
          <a:solidFill>
            <a:srgbClr val="071229"/>
          </a:solidFill>
          <a:ln w="57150">
            <a:solidFill>
              <a:schemeClr val="accent5">
                <a:lumMod val="75000"/>
              </a:schemeClr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الدنمارك</a:t>
            </a:r>
          </a:p>
        </p:txBody>
      </p:sp>
      <p:pic>
        <p:nvPicPr>
          <p:cNvPr id="6" name="صورة 5" descr="صورة تحتوي على مستطيل, شكل, اللون الأحمر, ميدان/ مربع&#10;&#10;قد يكون المحتوى الذي تم إنشاؤه بواسطة الذكاء الاصطناعي غير صحيح.">
            <a:extLst>
              <a:ext uri="{FF2B5EF4-FFF2-40B4-BE49-F238E27FC236}">
                <a16:creationId xmlns:a16="http://schemas.microsoft.com/office/drawing/2014/main" id="{EDE5D1C6-45E7-BE17-3EDF-201E4965776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9220" y="1270420"/>
            <a:ext cx="7233559" cy="4026839"/>
          </a:xfrm>
          <a:prstGeom prst="rect">
            <a:avLst/>
          </a:prstGeom>
        </p:spPr>
      </p:pic>
      <p:sp>
        <p:nvSpPr>
          <p:cNvPr id="5" name="مربع نص 4">
            <a:extLst>
              <a:ext uri="{FF2B5EF4-FFF2-40B4-BE49-F238E27FC236}">
                <a16:creationId xmlns:a16="http://schemas.microsoft.com/office/drawing/2014/main" id="{362C4A04-667B-FC44-3341-A21982197974}"/>
              </a:ext>
            </a:extLst>
          </p:cNvPr>
          <p:cNvSpPr txBox="1"/>
          <p:nvPr/>
        </p:nvSpPr>
        <p:spPr>
          <a:xfrm>
            <a:off x="6095999" y="6460390"/>
            <a:ext cx="6128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>
                <a:latin typeface="Yu Mincho Light" panose="02020300000000000000" pitchFamily="18" charset="-128"/>
                <a:ea typeface="Yu Mincho Light" panose="02020300000000000000" pitchFamily="18" charset="-128"/>
              </a:rPr>
              <a:t>2024 </a:t>
            </a:r>
            <a:r>
              <a:rPr lang="ar-SA">
                <a:latin typeface="Yu Mincho Light" panose="02020300000000000000" pitchFamily="18" charset="-128"/>
                <a:ea typeface="Yu Mincho Light" panose="02020300000000000000" pitchFamily="18" charset="-128"/>
              </a:rPr>
              <a:t>   جميع الحقوق محفوظة لمتجر صندوق المسابقات© </a:t>
            </a:r>
            <a:r>
              <a:rPr lang="en-US">
                <a:latin typeface="Yu Mincho Light" panose="02020300000000000000" pitchFamily="18" charset="-128"/>
                <a:ea typeface="Yu Mincho Light" panose="02020300000000000000" pitchFamily="18" charset="-128"/>
              </a:rPr>
              <a:t> </a:t>
            </a:r>
            <a:endParaRPr lang="ar-SA"/>
          </a:p>
        </p:txBody>
      </p:sp>
      <p:pic>
        <p:nvPicPr>
          <p:cNvPr id="7" name="صورة 6">
            <a:extLst>
              <a:ext uri="{FF2B5EF4-FFF2-40B4-BE49-F238E27FC236}">
                <a16:creationId xmlns:a16="http://schemas.microsoft.com/office/drawing/2014/main" id="{40BBC1E7-5D83-2FB8-43AC-BA4C07DEEB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71444" y="5315219"/>
            <a:ext cx="1620556" cy="1620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918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55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3552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4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pct40">
          <a:fgClr>
            <a:schemeClr val="bg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840249E-000F-4FC9-9075-7E562325A7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القائمة">
            <a:hlinkClick r:id="rId4" action="ppaction://hlinksldjump"/>
            <a:extLst>
              <a:ext uri="{FF2B5EF4-FFF2-40B4-BE49-F238E27FC236}">
                <a16:creationId xmlns:a16="http://schemas.microsoft.com/office/drawing/2014/main" id="{BB6EC827-3374-EE69-DEFD-DB7EC47CD6B9}"/>
              </a:ext>
            </a:extLst>
          </p:cNvPr>
          <p:cNvSpPr/>
          <p:nvPr/>
        </p:nvSpPr>
        <p:spPr>
          <a:xfrm>
            <a:off x="175245" y="6125497"/>
            <a:ext cx="1732214" cy="602740"/>
          </a:xfrm>
          <a:prstGeom prst="roundRect">
            <a:avLst>
              <a:gd name="adj" fmla="val 36667"/>
            </a:avLst>
          </a:prstGeom>
          <a:solidFill>
            <a:schemeClr val="accent3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200" b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القائمة</a:t>
            </a:r>
          </a:p>
        </p:txBody>
      </p:sp>
      <p:sp>
        <p:nvSpPr>
          <p:cNvPr id="3" name="العنوان">
            <a:extLst>
              <a:ext uri="{FF2B5EF4-FFF2-40B4-BE49-F238E27FC236}">
                <a16:creationId xmlns:a16="http://schemas.microsoft.com/office/drawing/2014/main" id="{80D0BE42-EA73-A73D-8E2C-032BCC32D473}"/>
              </a:ext>
            </a:extLst>
          </p:cNvPr>
          <p:cNvSpPr/>
          <p:nvPr/>
        </p:nvSpPr>
        <p:spPr>
          <a:xfrm>
            <a:off x="7777316" y="115630"/>
            <a:ext cx="4308620" cy="710279"/>
          </a:xfrm>
          <a:prstGeom prst="roundRect">
            <a:avLst>
              <a:gd name="adj" fmla="val 36667"/>
            </a:avLst>
          </a:prstGeom>
          <a:solidFill>
            <a:srgbClr val="481C35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4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خمن اسم الدولة</a:t>
            </a:r>
          </a:p>
        </p:txBody>
      </p:sp>
      <p:pic>
        <p:nvPicPr>
          <p:cNvPr id="2" name="وسائط1">
            <a:hlinkClick r:id="" action="ppaction://media"/>
            <a:extLst>
              <a:ext uri="{FF2B5EF4-FFF2-40B4-BE49-F238E27FC236}">
                <a16:creationId xmlns:a16="http://schemas.microsoft.com/office/drawing/2014/main" id="{E48C6B9F-64A5-DCA2-9E02-641621FEBEA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30832" t="16879" r="30460" b="11581"/>
          <a:stretch>
            <a:fillRect/>
          </a:stretch>
        </p:blipFill>
        <p:spPr>
          <a:xfrm>
            <a:off x="66662" y="0"/>
            <a:ext cx="1075174" cy="1089598"/>
          </a:xfrm>
          <a:prstGeom prst="ellipse">
            <a:avLst/>
          </a:prstGeom>
        </p:spPr>
      </p:pic>
      <p:sp>
        <p:nvSpPr>
          <p:cNvPr id="4" name="زر الجواب">
            <a:extLst>
              <a:ext uri="{FF2B5EF4-FFF2-40B4-BE49-F238E27FC236}">
                <a16:creationId xmlns:a16="http://schemas.microsoft.com/office/drawing/2014/main" id="{DE5A663E-3AFF-B3A7-CA69-3FA048B07A98}"/>
              </a:ext>
            </a:extLst>
          </p:cNvPr>
          <p:cNvSpPr/>
          <p:nvPr/>
        </p:nvSpPr>
        <p:spPr>
          <a:xfrm>
            <a:off x="4113754" y="5452313"/>
            <a:ext cx="3964491" cy="974554"/>
          </a:xfrm>
          <a:prstGeom prst="roundRect">
            <a:avLst>
              <a:gd name="adj" fmla="val 50000"/>
            </a:avLst>
          </a:prstGeom>
          <a:solidFill>
            <a:srgbClr val="071229"/>
          </a:solidFill>
          <a:ln w="57150">
            <a:solidFill>
              <a:schemeClr val="accent5">
                <a:lumMod val="75000"/>
              </a:schemeClr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ماليزيا</a:t>
            </a:r>
          </a:p>
        </p:txBody>
      </p:sp>
      <p:pic>
        <p:nvPicPr>
          <p:cNvPr id="6" name="صورة 5" descr="صورة تحتوي على علم, رمز&#10;&#10;قد يكون المحتوى الذي تم إنشاؤه بواسطة الذكاء الاصطناعي غير صحيح.">
            <a:extLst>
              <a:ext uri="{FF2B5EF4-FFF2-40B4-BE49-F238E27FC236}">
                <a16:creationId xmlns:a16="http://schemas.microsoft.com/office/drawing/2014/main" id="{DD10A5C2-2B77-110B-00C3-E964353A415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0814" y="1322613"/>
            <a:ext cx="7870372" cy="3935187"/>
          </a:xfrm>
          <a:prstGeom prst="rect">
            <a:avLst/>
          </a:prstGeom>
        </p:spPr>
      </p:pic>
      <p:sp>
        <p:nvSpPr>
          <p:cNvPr id="5" name="مربع نص 4">
            <a:extLst>
              <a:ext uri="{FF2B5EF4-FFF2-40B4-BE49-F238E27FC236}">
                <a16:creationId xmlns:a16="http://schemas.microsoft.com/office/drawing/2014/main" id="{ABC8FD51-93B0-3AEB-C5EC-27423AD6CC2A}"/>
              </a:ext>
            </a:extLst>
          </p:cNvPr>
          <p:cNvSpPr txBox="1"/>
          <p:nvPr/>
        </p:nvSpPr>
        <p:spPr>
          <a:xfrm>
            <a:off x="6095999" y="6460390"/>
            <a:ext cx="6128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>
                <a:latin typeface="Yu Mincho Light" panose="02020300000000000000" pitchFamily="18" charset="-128"/>
                <a:ea typeface="Yu Mincho Light" panose="02020300000000000000" pitchFamily="18" charset="-128"/>
              </a:rPr>
              <a:t>2024 </a:t>
            </a:r>
            <a:r>
              <a:rPr lang="ar-SA">
                <a:latin typeface="Yu Mincho Light" panose="02020300000000000000" pitchFamily="18" charset="-128"/>
                <a:ea typeface="Yu Mincho Light" panose="02020300000000000000" pitchFamily="18" charset="-128"/>
              </a:rPr>
              <a:t>   جميع الحقوق محفوظة لمتجر صندوق المسابقات© </a:t>
            </a:r>
            <a:r>
              <a:rPr lang="en-US">
                <a:latin typeface="Yu Mincho Light" panose="02020300000000000000" pitchFamily="18" charset="-128"/>
                <a:ea typeface="Yu Mincho Light" panose="02020300000000000000" pitchFamily="18" charset="-128"/>
              </a:rPr>
              <a:t> </a:t>
            </a:r>
            <a:endParaRPr lang="ar-SA"/>
          </a:p>
        </p:txBody>
      </p:sp>
      <p:pic>
        <p:nvPicPr>
          <p:cNvPr id="7" name="صورة 6">
            <a:extLst>
              <a:ext uri="{FF2B5EF4-FFF2-40B4-BE49-F238E27FC236}">
                <a16:creationId xmlns:a16="http://schemas.microsoft.com/office/drawing/2014/main" id="{D847E4C5-2D22-CEBB-B3F6-11FE886EB70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71444" y="5315219"/>
            <a:ext cx="1620556" cy="1620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257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55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3552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4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pct40">
          <a:fgClr>
            <a:schemeClr val="bg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840249E-000F-4FC9-9075-7E562325A7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القائمة">
            <a:hlinkClick r:id="rId4" action="ppaction://hlinksldjump"/>
            <a:extLst>
              <a:ext uri="{FF2B5EF4-FFF2-40B4-BE49-F238E27FC236}">
                <a16:creationId xmlns:a16="http://schemas.microsoft.com/office/drawing/2014/main" id="{BB6EC827-3374-EE69-DEFD-DB7EC47CD6B9}"/>
              </a:ext>
            </a:extLst>
          </p:cNvPr>
          <p:cNvSpPr/>
          <p:nvPr/>
        </p:nvSpPr>
        <p:spPr>
          <a:xfrm>
            <a:off x="175245" y="6125497"/>
            <a:ext cx="1732214" cy="602740"/>
          </a:xfrm>
          <a:prstGeom prst="roundRect">
            <a:avLst>
              <a:gd name="adj" fmla="val 36667"/>
            </a:avLst>
          </a:prstGeom>
          <a:solidFill>
            <a:schemeClr val="accent3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200" b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القائمة</a:t>
            </a:r>
          </a:p>
        </p:txBody>
      </p:sp>
      <p:sp>
        <p:nvSpPr>
          <p:cNvPr id="3" name="العنوان">
            <a:extLst>
              <a:ext uri="{FF2B5EF4-FFF2-40B4-BE49-F238E27FC236}">
                <a16:creationId xmlns:a16="http://schemas.microsoft.com/office/drawing/2014/main" id="{80D0BE42-EA73-A73D-8E2C-032BCC32D473}"/>
              </a:ext>
            </a:extLst>
          </p:cNvPr>
          <p:cNvSpPr/>
          <p:nvPr/>
        </p:nvSpPr>
        <p:spPr>
          <a:xfrm>
            <a:off x="7777316" y="115630"/>
            <a:ext cx="4308620" cy="710279"/>
          </a:xfrm>
          <a:prstGeom prst="roundRect">
            <a:avLst>
              <a:gd name="adj" fmla="val 36667"/>
            </a:avLst>
          </a:prstGeom>
          <a:solidFill>
            <a:srgbClr val="481C35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4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خمن اسم الدولة</a:t>
            </a:r>
          </a:p>
        </p:txBody>
      </p:sp>
      <p:pic>
        <p:nvPicPr>
          <p:cNvPr id="2" name="وسائط1">
            <a:hlinkClick r:id="" action="ppaction://media"/>
            <a:extLst>
              <a:ext uri="{FF2B5EF4-FFF2-40B4-BE49-F238E27FC236}">
                <a16:creationId xmlns:a16="http://schemas.microsoft.com/office/drawing/2014/main" id="{E48C6B9F-64A5-DCA2-9E02-641621FEBEA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30832" t="16879" r="30460" b="11581"/>
          <a:stretch>
            <a:fillRect/>
          </a:stretch>
        </p:blipFill>
        <p:spPr>
          <a:xfrm>
            <a:off x="66662" y="0"/>
            <a:ext cx="1075174" cy="1089598"/>
          </a:xfrm>
          <a:prstGeom prst="ellipse">
            <a:avLst/>
          </a:prstGeom>
        </p:spPr>
      </p:pic>
      <p:sp>
        <p:nvSpPr>
          <p:cNvPr id="4" name="زر الجواب">
            <a:extLst>
              <a:ext uri="{FF2B5EF4-FFF2-40B4-BE49-F238E27FC236}">
                <a16:creationId xmlns:a16="http://schemas.microsoft.com/office/drawing/2014/main" id="{DE5A663E-3AFF-B3A7-CA69-3FA048B07A98}"/>
              </a:ext>
            </a:extLst>
          </p:cNvPr>
          <p:cNvSpPr/>
          <p:nvPr/>
        </p:nvSpPr>
        <p:spPr>
          <a:xfrm>
            <a:off x="4113754" y="5452313"/>
            <a:ext cx="3964491" cy="974554"/>
          </a:xfrm>
          <a:prstGeom prst="roundRect">
            <a:avLst>
              <a:gd name="adj" fmla="val 50000"/>
            </a:avLst>
          </a:prstGeom>
          <a:solidFill>
            <a:srgbClr val="071229"/>
          </a:solidFill>
          <a:ln w="57150">
            <a:solidFill>
              <a:schemeClr val="accent5">
                <a:lumMod val="75000"/>
              </a:schemeClr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بولندا</a:t>
            </a:r>
          </a:p>
        </p:txBody>
      </p:sp>
      <p:pic>
        <p:nvPicPr>
          <p:cNvPr id="6" name="صورة 5" descr="صورة تحتوي على اللون الأحمر, علم, التصميم&#10;&#10;قد يكون المحتوى الذي تم إنشاؤه بواسطة الذكاء الاصطناعي غير صحيح.">
            <a:extLst>
              <a:ext uri="{FF2B5EF4-FFF2-40B4-BE49-F238E27FC236}">
                <a16:creationId xmlns:a16="http://schemas.microsoft.com/office/drawing/2014/main" id="{AFA9A85F-91FF-CC9A-5C7B-67BFF8079B3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5073" y="1403331"/>
            <a:ext cx="7181851" cy="3898012"/>
          </a:xfrm>
          <a:prstGeom prst="rect">
            <a:avLst/>
          </a:prstGeom>
        </p:spPr>
      </p:pic>
      <p:pic>
        <p:nvPicPr>
          <p:cNvPr id="5" name="صورة 4">
            <a:extLst>
              <a:ext uri="{FF2B5EF4-FFF2-40B4-BE49-F238E27FC236}">
                <a16:creationId xmlns:a16="http://schemas.microsoft.com/office/drawing/2014/main" id="{99284E54-01EE-F96D-A79A-DCE61218F2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71444" y="5315219"/>
            <a:ext cx="1620556" cy="1620556"/>
          </a:xfrm>
          <a:prstGeom prst="rect">
            <a:avLst/>
          </a:prstGeom>
        </p:spPr>
      </p:pic>
      <p:sp>
        <p:nvSpPr>
          <p:cNvPr id="7" name="مربع نص 6">
            <a:extLst>
              <a:ext uri="{FF2B5EF4-FFF2-40B4-BE49-F238E27FC236}">
                <a16:creationId xmlns:a16="http://schemas.microsoft.com/office/drawing/2014/main" id="{87F09CC8-1D55-F914-E4E5-AA1E0B31C60B}"/>
              </a:ext>
            </a:extLst>
          </p:cNvPr>
          <p:cNvSpPr txBox="1"/>
          <p:nvPr/>
        </p:nvSpPr>
        <p:spPr>
          <a:xfrm>
            <a:off x="6095999" y="6460390"/>
            <a:ext cx="6128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>
                <a:latin typeface="Yu Mincho Light" panose="02020300000000000000" pitchFamily="18" charset="-128"/>
                <a:ea typeface="Yu Mincho Light" panose="02020300000000000000" pitchFamily="18" charset="-128"/>
              </a:rPr>
              <a:t>2024 </a:t>
            </a:r>
            <a:r>
              <a:rPr lang="ar-SA">
                <a:latin typeface="Yu Mincho Light" panose="02020300000000000000" pitchFamily="18" charset="-128"/>
                <a:ea typeface="Yu Mincho Light" panose="02020300000000000000" pitchFamily="18" charset="-128"/>
              </a:rPr>
              <a:t>   جميع الحقوق محفوظة لمتجر صندوق المسابقات© </a:t>
            </a:r>
            <a:r>
              <a:rPr lang="en-US">
                <a:latin typeface="Yu Mincho Light" panose="02020300000000000000" pitchFamily="18" charset="-128"/>
                <a:ea typeface="Yu Mincho Light" panose="02020300000000000000" pitchFamily="18" charset="-128"/>
              </a:rPr>
              <a:t> </a:t>
            </a:r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1977347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55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3552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4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pct40">
          <a:fgClr>
            <a:schemeClr val="bg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840249E-000F-4FC9-9075-7E562325A7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القائمة">
            <a:hlinkClick r:id="rId4" action="ppaction://hlinksldjump"/>
            <a:extLst>
              <a:ext uri="{FF2B5EF4-FFF2-40B4-BE49-F238E27FC236}">
                <a16:creationId xmlns:a16="http://schemas.microsoft.com/office/drawing/2014/main" id="{BB6EC827-3374-EE69-DEFD-DB7EC47CD6B9}"/>
              </a:ext>
            </a:extLst>
          </p:cNvPr>
          <p:cNvSpPr/>
          <p:nvPr/>
        </p:nvSpPr>
        <p:spPr>
          <a:xfrm>
            <a:off x="175245" y="6125497"/>
            <a:ext cx="1732214" cy="602740"/>
          </a:xfrm>
          <a:prstGeom prst="roundRect">
            <a:avLst>
              <a:gd name="adj" fmla="val 36667"/>
            </a:avLst>
          </a:prstGeom>
          <a:solidFill>
            <a:schemeClr val="accent3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200" b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القائمة</a:t>
            </a:r>
          </a:p>
        </p:txBody>
      </p:sp>
      <p:sp>
        <p:nvSpPr>
          <p:cNvPr id="3" name="العنوان">
            <a:extLst>
              <a:ext uri="{FF2B5EF4-FFF2-40B4-BE49-F238E27FC236}">
                <a16:creationId xmlns:a16="http://schemas.microsoft.com/office/drawing/2014/main" id="{80D0BE42-EA73-A73D-8E2C-032BCC32D473}"/>
              </a:ext>
            </a:extLst>
          </p:cNvPr>
          <p:cNvSpPr/>
          <p:nvPr/>
        </p:nvSpPr>
        <p:spPr>
          <a:xfrm>
            <a:off x="7777316" y="115630"/>
            <a:ext cx="4308620" cy="710279"/>
          </a:xfrm>
          <a:prstGeom prst="roundRect">
            <a:avLst>
              <a:gd name="adj" fmla="val 36667"/>
            </a:avLst>
          </a:prstGeom>
          <a:solidFill>
            <a:srgbClr val="481C35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4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خمن اسم الدولة</a:t>
            </a:r>
          </a:p>
        </p:txBody>
      </p:sp>
      <p:pic>
        <p:nvPicPr>
          <p:cNvPr id="2" name="وسائط1">
            <a:hlinkClick r:id="" action="ppaction://media"/>
            <a:extLst>
              <a:ext uri="{FF2B5EF4-FFF2-40B4-BE49-F238E27FC236}">
                <a16:creationId xmlns:a16="http://schemas.microsoft.com/office/drawing/2014/main" id="{E48C6B9F-64A5-DCA2-9E02-641621FEBEA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30832" t="16879" r="30460" b="11581"/>
          <a:stretch>
            <a:fillRect/>
          </a:stretch>
        </p:blipFill>
        <p:spPr>
          <a:xfrm>
            <a:off x="66662" y="0"/>
            <a:ext cx="1075174" cy="1089598"/>
          </a:xfrm>
          <a:prstGeom prst="ellipse">
            <a:avLst/>
          </a:prstGeom>
        </p:spPr>
      </p:pic>
      <p:sp>
        <p:nvSpPr>
          <p:cNvPr id="4" name="زر الجواب">
            <a:extLst>
              <a:ext uri="{FF2B5EF4-FFF2-40B4-BE49-F238E27FC236}">
                <a16:creationId xmlns:a16="http://schemas.microsoft.com/office/drawing/2014/main" id="{DE5A663E-3AFF-B3A7-CA69-3FA048B07A98}"/>
              </a:ext>
            </a:extLst>
          </p:cNvPr>
          <p:cNvSpPr/>
          <p:nvPr/>
        </p:nvSpPr>
        <p:spPr>
          <a:xfrm>
            <a:off x="4113754" y="5452313"/>
            <a:ext cx="3964491" cy="974554"/>
          </a:xfrm>
          <a:prstGeom prst="roundRect">
            <a:avLst>
              <a:gd name="adj" fmla="val 50000"/>
            </a:avLst>
          </a:prstGeom>
          <a:solidFill>
            <a:srgbClr val="071229"/>
          </a:solidFill>
          <a:ln w="57150">
            <a:solidFill>
              <a:schemeClr val="accent5">
                <a:lumMod val="75000"/>
              </a:schemeClr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الصومال</a:t>
            </a:r>
          </a:p>
        </p:txBody>
      </p:sp>
      <p:pic>
        <p:nvPicPr>
          <p:cNvPr id="6" name="صورة 5" descr="صورة تحتوي على رمز, أزرق, نجمة, علم&#10;&#10;قد يكون المحتوى الذي تم إنشاؤه بواسطة الذكاء الاصطناعي غير صحيح.">
            <a:extLst>
              <a:ext uri="{FF2B5EF4-FFF2-40B4-BE49-F238E27FC236}">
                <a16:creationId xmlns:a16="http://schemas.microsoft.com/office/drawing/2014/main" id="{278F7B1D-6077-BEF1-0F68-ADD6A3A06FD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4656" y="1098047"/>
            <a:ext cx="7322685" cy="4082127"/>
          </a:xfrm>
          <a:prstGeom prst="rect">
            <a:avLst/>
          </a:prstGeom>
        </p:spPr>
      </p:pic>
      <p:sp>
        <p:nvSpPr>
          <p:cNvPr id="5" name="مربع نص 4">
            <a:extLst>
              <a:ext uri="{FF2B5EF4-FFF2-40B4-BE49-F238E27FC236}">
                <a16:creationId xmlns:a16="http://schemas.microsoft.com/office/drawing/2014/main" id="{F6DA2A42-3C8E-4E1C-012F-0DFB34B0D38F}"/>
              </a:ext>
            </a:extLst>
          </p:cNvPr>
          <p:cNvSpPr txBox="1"/>
          <p:nvPr/>
        </p:nvSpPr>
        <p:spPr>
          <a:xfrm>
            <a:off x="6095999" y="6460390"/>
            <a:ext cx="6128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>
                <a:latin typeface="Yu Mincho Light" panose="02020300000000000000" pitchFamily="18" charset="-128"/>
                <a:ea typeface="Yu Mincho Light" panose="02020300000000000000" pitchFamily="18" charset="-128"/>
              </a:rPr>
              <a:t>2024 </a:t>
            </a:r>
            <a:r>
              <a:rPr lang="ar-SA">
                <a:latin typeface="Yu Mincho Light" panose="02020300000000000000" pitchFamily="18" charset="-128"/>
                <a:ea typeface="Yu Mincho Light" panose="02020300000000000000" pitchFamily="18" charset="-128"/>
              </a:rPr>
              <a:t>   جميع الحقوق محفوظة لمتجر صندوق المسابقات© </a:t>
            </a:r>
            <a:r>
              <a:rPr lang="en-US">
                <a:latin typeface="Yu Mincho Light" panose="02020300000000000000" pitchFamily="18" charset="-128"/>
                <a:ea typeface="Yu Mincho Light" panose="02020300000000000000" pitchFamily="18" charset="-128"/>
              </a:rPr>
              <a:t> </a:t>
            </a:r>
            <a:endParaRPr lang="ar-SA"/>
          </a:p>
        </p:txBody>
      </p:sp>
      <p:pic>
        <p:nvPicPr>
          <p:cNvPr id="7" name="صورة 6">
            <a:extLst>
              <a:ext uri="{FF2B5EF4-FFF2-40B4-BE49-F238E27FC236}">
                <a16:creationId xmlns:a16="http://schemas.microsoft.com/office/drawing/2014/main" id="{602F921F-8007-8325-0054-F55DD4487C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71444" y="5315219"/>
            <a:ext cx="1620556" cy="1620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913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55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3552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4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pct40">
          <a:fgClr>
            <a:schemeClr val="bg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840249E-000F-4FC9-9075-7E562325A7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القائمة">
            <a:hlinkClick r:id="rId4" action="ppaction://hlinksldjump"/>
            <a:extLst>
              <a:ext uri="{FF2B5EF4-FFF2-40B4-BE49-F238E27FC236}">
                <a16:creationId xmlns:a16="http://schemas.microsoft.com/office/drawing/2014/main" id="{BB6EC827-3374-EE69-DEFD-DB7EC47CD6B9}"/>
              </a:ext>
            </a:extLst>
          </p:cNvPr>
          <p:cNvSpPr/>
          <p:nvPr/>
        </p:nvSpPr>
        <p:spPr>
          <a:xfrm>
            <a:off x="175245" y="6125497"/>
            <a:ext cx="1732214" cy="602740"/>
          </a:xfrm>
          <a:prstGeom prst="roundRect">
            <a:avLst>
              <a:gd name="adj" fmla="val 36667"/>
            </a:avLst>
          </a:prstGeom>
          <a:solidFill>
            <a:schemeClr val="accent3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200" b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القائمة</a:t>
            </a:r>
          </a:p>
        </p:txBody>
      </p:sp>
      <p:sp>
        <p:nvSpPr>
          <p:cNvPr id="3" name="العنوان">
            <a:extLst>
              <a:ext uri="{FF2B5EF4-FFF2-40B4-BE49-F238E27FC236}">
                <a16:creationId xmlns:a16="http://schemas.microsoft.com/office/drawing/2014/main" id="{80D0BE42-EA73-A73D-8E2C-032BCC32D473}"/>
              </a:ext>
            </a:extLst>
          </p:cNvPr>
          <p:cNvSpPr/>
          <p:nvPr/>
        </p:nvSpPr>
        <p:spPr>
          <a:xfrm>
            <a:off x="7777316" y="115630"/>
            <a:ext cx="4308620" cy="710279"/>
          </a:xfrm>
          <a:prstGeom prst="roundRect">
            <a:avLst>
              <a:gd name="adj" fmla="val 36667"/>
            </a:avLst>
          </a:prstGeom>
          <a:solidFill>
            <a:srgbClr val="481C35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4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خمن اسم الدولة</a:t>
            </a:r>
          </a:p>
        </p:txBody>
      </p:sp>
      <p:pic>
        <p:nvPicPr>
          <p:cNvPr id="2" name="وسائط1">
            <a:hlinkClick r:id="" action="ppaction://media"/>
            <a:extLst>
              <a:ext uri="{FF2B5EF4-FFF2-40B4-BE49-F238E27FC236}">
                <a16:creationId xmlns:a16="http://schemas.microsoft.com/office/drawing/2014/main" id="{E48C6B9F-64A5-DCA2-9E02-641621FEBEA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30832" t="16879" r="30460" b="11581"/>
          <a:stretch>
            <a:fillRect/>
          </a:stretch>
        </p:blipFill>
        <p:spPr>
          <a:xfrm>
            <a:off x="66662" y="0"/>
            <a:ext cx="1075174" cy="1089598"/>
          </a:xfrm>
          <a:prstGeom prst="ellipse">
            <a:avLst/>
          </a:prstGeom>
        </p:spPr>
      </p:pic>
      <p:sp>
        <p:nvSpPr>
          <p:cNvPr id="4" name="زر الجواب">
            <a:extLst>
              <a:ext uri="{FF2B5EF4-FFF2-40B4-BE49-F238E27FC236}">
                <a16:creationId xmlns:a16="http://schemas.microsoft.com/office/drawing/2014/main" id="{DE5A663E-3AFF-B3A7-CA69-3FA048B07A98}"/>
              </a:ext>
            </a:extLst>
          </p:cNvPr>
          <p:cNvSpPr/>
          <p:nvPr/>
        </p:nvSpPr>
        <p:spPr>
          <a:xfrm>
            <a:off x="4113754" y="5452313"/>
            <a:ext cx="3964491" cy="974554"/>
          </a:xfrm>
          <a:prstGeom prst="roundRect">
            <a:avLst>
              <a:gd name="adj" fmla="val 50000"/>
            </a:avLst>
          </a:prstGeom>
          <a:solidFill>
            <a:srgbClr val="071229"/>
          </a:solidFill>
          <a:ln w="57150">
            <a:solidFill>
              <a:schemeClr val="accent5">
                <a:lumMod val="75000"/>
              </a:schemeClr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اذربيجان</a:t>
            </a:r>
          </a:p>
        </p:txBody>
      </p:sp>
      <p:pic>
        <p:nvPicPr>
          <p:cNvPr id="6" name="صورة 5" descr="صورة تحتوي على علم, رمز, الرسومات, شعار&#10;&#10;قد يكون المحتوى الذي تم إنشاؤه بواسطة الذكاء الاصطناعي غير صحيح.">
            <a:extLst>
              <a:ext uri="{FF2B5EF4-FFF2-40B4-BE49-F238E27FC236}">
                <a16:creationId xmlns:a16="http://schemas.microsoft.com/office/drawing/2014/main" id="{AA29102B-6915-47F4-4809-CD4D824F99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1828" y="1246414"/>
            <a:ext cx="7968342" cy="3984171"/>
          </a:xfrm>
          <a:prstGeom prst="rect">
            <a:avLst/>
          </a:prstGeom>
        </p:spPr>
      </p:pic>
      <p:sp>
        <p:nvSpPr>
          <p:cNvPr id="5" name="مربع نص 4">
            <a:extLst>
              <a:ext uri="{FF2B5EF4-FFF2-40B4-BE49-F238E27FC236}">
                <a16:creationId xmlns:a16="http://schemas.microsoft.com/office/drawing/2014/main" id="{320BDA59-9E9E-890A-C799-96E6F67F5191}"/>
              </a:ext>
            </a:extLst>
          </p:cNvPr>
          <p:cNvSpPr txBox="1"/>
          <p:nvPr/>
        </p:nvSpPr>
        <p:spPr>
          <a:xfrm>
            <a:off x="6095999" y="6460390"/>
            <a:ext cx="6128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>
                <a:latin typeface="Yu Mincho Light" panose="02020300000000000000" pitchFamily="18" charset="-128"/>
                <a:ea typeface="Yu Mincho Light" panose="02020300000000000000" pitchFamily="18" charset="-128"/>
              </a:rPr>
              <a:t>2024 </a:t>
            </a:r>
            <a:r>
              <a:rPr lang="ar-SA">
                <a:latin typeface="Yu Mincho Light" panose="02020300000000000000" pitchFamily="18" charset="-128"/>
                <a:ea typeface="Yu Mincho Light" panose="02020300000000000000" pitchFamily="18" charset="-128"/>
              </a:rPr>
              <a:t>   جميع الحقوق محفوظة لمتجر صندوق المسابقات© </a:t>
            </a:r>
            <a:r>
              <a:rPr lang="en-US">
                <a:latin typeface="Yu Mincho Light" panose="02020300000000000000" pitchFamily="18" charset="-128"/>
                <a:ea typeface="Yu Mincho Light" panose="02020300000000000000" pitchFamily="18" charset="-128"/>
              </a:rPr>
              <a:t> </a:t>
            </a:r>
            <a:endParaRPr lang="ar-SA"/>
          </a:p>
        </p:txBody>
      </p:sp>
      <p:pic>
        <p:nvPicPr>
          <p:cNvPr id="7" name="صورة 6">
            <a:extLst>
              <a:ext uri="{FF2B5EF4-FFF2-40B4-BE49-F238E27FC236}">
                <a16:creationId xmlns:a16="http://schemas.microsoft.com/office/drawing/2014/main" id="{A6B7D0BB-AF27-397F-0F75-A159BBA929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71444" y="5315219"/>
            <a:ext cx="1620556" cy="1620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139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55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3552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4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pct40">
          <a:fgClr>
            <a:schemeClr val="bg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840249E-000F-4FC9-9075-7E562325A7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القائمة">
            <a:hlinkClick r:id="rId4" action="ppaction://hlinksldjump"/>
            <a:extLst>
              <a:ext uri="{FF2B5EF4-FFF2-40B4-BE49-F238E27FC236}">
                <a16:creationId xmlns:a16="http://schemas.microsoft.com/office/drawing/2014/main" id="{BB6EC827-3374-EE69-DEFD-DB7EC47CD6B9}"/>
              </a:ext>
            </a:extLst>
          </p:cNvPr>
          <p:cNvSpPr/>
          <p:nvPr/>
        </p:nvSpPr>
        <p:spPr>
          <a:xfrm>
            <a:off x="175245" y="6125497"/>
            <a:ext cx="1732214" cy="602740"/>
          </a:xfrm>
          <a:prstGeom prst="roundRect">
            <a:avLst>
              <a:gd name="adj" fmla="val 36667"/>
            </a:avLst>
          </a:prstGeom>
          <a:solidFill>
            <a:schemeClr val="accent3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200" b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القائمة</a:t>
            </a:r>
          </a:p>
        </p:txBody>
      </p:sp>
      <p:sp>
        <p:nvSpPr>
          <p:cNvPr id="3" name="العنوان">
            <a:extLst>
              <a:ext uri="{FF2B5EF4-FFF2-40B4-BE49-F238E27FC236}">
                <a16:creationId xmlns:a16="http://schemas.microsoft.com/office/drawing/2014/main" id="{80D0BE42-EA73-A73D-8E2C-032BCC32D473}"/>
              </a:ext>
            </a:extLst>
          </p:cNvPr>
          <p:cNvSpPr/>
          <p:nvPr/>
        </p:nvSpPr>
        <p:spPr>
          <a:xfrm>
            <a:off x="7777316" y="115630"/>
            <a:ext cx="4308620" cy="710279"/>
          </a:xfrm>
          <a:prstGeom prst="roundRect">
            <a:avLst>
              <a:gd name="adj" fmla="val 36667"/>
            </a:avLst>
          </a:prstGeom>
          <a:solidFill>
            <a:srgbClr val="481C35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4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خمن اسم الدولة</a:t>
            </a:r>
          </a:p>
        </p:txBody>
      </p:sp>
      <p:pic>
        <p:nvPicPr>
          <p:cNvPr id="2" name="وسائط1">
            <a:hlinkClick r:id="" action="ppaction://media"/>
            <a:extLst>
              <a:ext uri="{FF2B5EF4-FFF2-40B4-BE49-F238E27FC236}">
                <a16:creationId xmlns:a16="http://schemas.microsoft.com/office/drawing/2014/main" id="{E48C6B9F-64A5-DCA2-9E02-641621FEBEA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30832" t="16879" r="30460" b="11581"/>
          <a:stretch>
            <a:fillRect/>
          </a:stretch>
        </p:blipFill>
        <p:spPr>
          <a:xfrm>
            <a:off x="66662" y="0"/>
            <a:ext cx="1075174" cy="1089598"/>
          </a:xfrm>
          <a:prstGeom prst="ellipse">
            <a:avLst/>
          </a:prstGeom>
        </p:spPr>
      </p:pic>
      <p:sp>
        <p:nvSpPr>
          <p:cNvPr id="4" name="زر الجواب">
            <a:extLst>
              <a:ext uri="{FF2B5EF4-FFF2-40B4-BE49-F238E27FC236}">
                <a16:creationId xmlns:a16="http://schemas.microsoft.com/office/drawing/2014/main" id="{DE5A663E-3AFF-B3A7-CA69-3FA048B07A98}"/>
              </a:ext>
            </a:extLst>
          </p:cNvPr>
          <p:cNvSpPr/>
          <p:nvPr/>
        </p:nvSpPr>
        <p:spPr>
          <a:xfrm>
            <a:off x="4113754" y="5452313"/>
            <a:ext cx="3964491" cy="974554"/>
          </a:xfrm>
          <a:prstGeom prst="roundRect">
            <a:avLst>
              <a:gd name="adj" fmla="val 50000"/>
            </a:avLst>
          </a:prstGeom>
          <a:solidFill>
            <a:srgbClr val="071229"/>
          </a:solidFill>
          <a:ln w="57150">
            <a:solidFill>
              <a:schemeClr val="accent5">
                <a:lumMod val="75000"/>
              </a:schemeClr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اليونان</a:t>
            </a:r>
          </a:p>
        </p:txBody>
      </p:sp>
      <p:pic>
        <p:nvPicPr>
          <p:cNvPr id="6" name="صورة 5" descr="صورة تحتوي على رمز, خط, أزرق, مستطيل&#10;&#10;قد يكون المحتوى الذي تم إنشاؤه بواسطة الذكاء الاصطناعي غير صحيح.">
            <a:extLst>
              <a:ext uri="{FF2B5EF4-FFF2-40B4-BE49-F238E27FC236}">
                <a16:creationId xmlns:a16="http://schemas.microsoft.com/office/drawing/2014/main" id="{95B18926-7EC8-1A16-C6DA-62224F8B1D5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8983" y="1278822"/>
            <a:ext cx="7754031" cy="3997347"/>
          </a:xfrm>
          <a:prstGeom prst="rect">
            <a:avLst/>
          </a:prstGeom>
        </p:spPr>
      </p:pic>
      <p:sp>
        <p:nvSpPr>
          <p:cNvPr id="5" name="مربع نص 4">
            <a:extLst>
              <a:ext uri="{FF2B5EF4-FFF2-40B4-BE49-F238E27FC236}">
                <a16:creationId xmlns:a16="http://schemas.microsoft.com/office/drawing/2014/main" id="{6274968E-CBA9-928C-3DAA-17DB73F91F43}"/>
              </a:ext>
            </a:extLst>
          </p:cNvPr>
          <p:cNvSpPr txBox="1"/>
          <p:nvPr/>
        </p:nvSpPr>
        <p:spPr>
          <a:xfrm>
            <a:off x="6095999" y="6460390"/>
            <a:ext cx="6128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>
                <a:latin typeface="Yu Mincho Light" panose="02020300000000000000" pitchFamily="18" charset="-128"/>
                <a:ea typeface="Yu Mincho Light" panose="02020300000000000000" pitchFamily="18" charset="-128"/>
              </a:rPr>
              <a:t>2024 </a:t>
            </a:r>
            <a:r>
              <a:rPr lang="ar-SA">
                <a:latin typeface="Yu Mincho Light" panose="02020300000000000000" pitchFamily="18" charset="-128"/>
                <a:ea typeface="Yu Mincho Light" panose="02020300000000000000" pitchFamily="18" charset="-128"/>
              </a:rPr>
              <a:t>   جميع الحقوق محفوظة لمتجر صندوق المسابقات© </a:t>
            </a:r>
            <a:r>
              <a:rPr lang="en-US">
                <a:latin typeface="Yu Mincho Light" panose="02020300000000000000" pitchFamily="18" charset="-128"/>
                <a:ea typeface="Yu Mincho Light" panose="02020300000000000000" pitchFamily="18" charset="-128"/>
              </a:rPr>
              <a:t> </a:t>
            </a:r>
            <a:endParaRPr lang="ar-SA"/>
          </a:p>
        </p:txBody>
      </p:sp>
      <p:pic>
        <p:nvPicPr>
          <p:cNvPr id="7" name="صورة 6">
            <a:extLst>
              <a:ext uri="{FF2B5EF4-FFF2-40B4-BE49-F238E27FC236}">
                <a16:creationId xmlns:a16="http://schemas.microsoft.com/office/drawing/2014/main" id="{530E942B-6327-7E72-7A3C-B80F8885103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71444" y="5315219"/>
            <a:ext cx="1620556" cy="1620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696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55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3552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pct40">
          <a:fgClr>
            <a:schemeClr val="bg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840249E-000F-4FC9-9075-7E562325A7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القائمة">
            <a:hlinkClick r:id="rId4" action="ppaction://hlinksldjump"/>
            <a:extLst>
              <a:ext uri="{FF2B5EF4-FFF2-40B4-BE49-F238E27FC236}">
                <a16:creationId xmlns:a16="http://schemas.microsoft.com/office/drawing/2014/main" id="{BB6EC827-3374-EE69-DEFD-DB7EC47CD6B9}"/>
              </a:ext>
            </a:extLst>
          </p:cNvPr>
          <p:cNvSpPr/>
          <p:nvPr/>
        </p:nvSpPr>
        <p:spPr>
          <a:xfrm>
            <a:off x="175245" y="6125497"/>
            <a:ext cx="1732214" cy="602740"/>
          </a:xfrm>
          <a:prstGeom prst="roundRect">
            <a:avLst>
              <a:gd name="adj" fmla="val 36667"/>
            </a:avLst>
          </a:prstGeom>
          <a:solidFill>
            <a:schemeClr val="accent3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200" b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القائمة</a:t>
            </a:r>
          </a:p>
        </p:txBody>
      </p:sp>
      <p:sp>
        <p:nvSpPr>
          <p:cNvPr id="10" name="الجواب الخاطئ 4">
            <a:extLst>
              <a:ext uri="{FF2B5EF4-FFF2-40B4-BE49-F238E27FC236}">
                <a16:creationId xmlns:a16="http://schemas.microsoft.com/office/drawing/2014/main" id="{5DCEE0AF-6FF8-96A6-F7AF-F08128CAC2BD}"/>
              </a:ext>
            </a:extLst>
          </p:cNvPr>
          <p:cNvSpPr/>
          <p:nvPr/>
        </p:nvSpPr>
        <p:spPr>
          <a:xfrm>
            <a:off x="352226" y="4532562"/>
            <a:ext cx="5341858" cy="1335530"/>
          </a:xfrm>
          <a:prstGeom prst="roundRect">
            <a:avLst>
              <a:gd name="adj" fmla="val 8793"/>
            </a:avLst>
          </a:prstGeom>
          <a:solidFill>
            <a:srgbClr val="071229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28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4- سبعة عيون</a:t>
            </a:r>
          </a:p>
        </p:txBody>
      </p:sp>
      <p:sp>
        <p:nvSpPr>
          <p:cNvPr id="35" name="الجواب الخاطئ 3">
            <a:extLst>
              <a:ext uri="{FF2B5EF4-FFF2-40B4-BE49-F238E27FC236}">
                <a16:creationId xmlns:a16="http://schemas.microsoft.com/office/drawing/2014/main" id="{5929ACFE-86B6-6C81-E760-20D19A7A2178}"/>
              </a:ext>
            </a:extLst>
          </p:cNvPr>
          <p:cNvSpPr/>
          <p:nvPr/>
        </p:nvSpPr>
        <p:spPr>
          <a:xfrm>
            <a:off x="6497916" y="4532562"/>
            <a:ext cx="5341858" cy="1335530"/>
          </a:xfrm>
          <a:prstGeom prst="roundRect">
            <a:avLst>
              <a:gd name="adj" fmla="val 8793"/>
            </a:avLst>
          </a:prstGeom>
          <a:solidFill>
            <a:srgbClr val="071229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3- ستة </a:t>
            </a:r>
            <a:r>
              <a:rPr lang="ar-SA" sz="28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عيون</a:t>
            </a:r>
          </a:p>
        </p:txBody>
      </p:sp>
      <p:sp>
        <p:nvSpPr>
          <p:cNvPr id="12" name="الجواب الخاطئ 2">
            <a:extLst>
              <a:ext uri="{FF2B5EF4-FFF2-40B4-BE49-F238E27FC236}">
                <a16:creationId xmlns:a16="http://schemas.microsoft.com/office/drawing/2014/main" id="{D6982465-FC6D-B97F-2434-835E5FB0105C}"/>
              </a:ext>
            </a:extLst>
          </p:cNvPr>
          <p:cNvSpPr/>
          <p:nvPr/>
        </p:nvSpPr>
        <p:spPr>
          <a:xfrm>
            <a:off x="6497916" y="2939782"/>
            <a:ext cx="5341858" cy="1335530"/>
          </a:xfrm>
          <a:prstGeom prst="roundRect">
            <a:avLst>
              <a:gd name="adj" fmla="val 8793"/>
            </a:avLst>
          </a:prstGeom>
          <a:solidFill>
            <a:srgbClr val="071229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28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1- أربعة عيون</a:t>
            </a:r>
          </a:p>
        </p:txBody>
      </p:sp>
      <p:sp>
        <p:nvSpPr>
          <p:cNvPr id="34" name="الجواب الصحيح">
            <a:extLst>
              <a:ext uri="{FF2B5EF4-FFF2-40B4-BE49-F238E27FC236}">
                <a16:creationId xmlns:a16="http://schemas.microsoft.com/office/drawing/2014/main" id="{E73C28EE-FC16-C34C-9BC1-E6984F735472}"/>
              </a:ext>
            </a:extLst>
          </p:cNvPr>
          <p:cNvSpPr/>
          <p:nvPr/>
        </p:nvSpPr>
        <p:spPr>
          <a:xfrm>
            <a:off x="352226" y="2939782"/>
            <a:ext cx="5341858" cy="1335530"/>
          </a:xfrm>
          <a:prstGeom prst="roundRect">
            <a:avLst>
              <a:gd name="adj" fmla="val 8793"/>
            </a:avLst>
          </a:prstGeom>
          <a:solidFill>
            <a:srgbClr val="071229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28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2- خمسة عيون</a:t>
            </a:r>
          </a:p>
        </p:txBody>
      </p:sp>
      <p:sp>
        <p:nvSpPr>
          <p:cNvPr id="20" name="السؤال">
            <a:extLst>
              <a:ext uri="{FF2B5EF4-FFF2-40B4-BE49-F238E27FC236}">
                <a16:creationId xmlns:a16="http://schemas.microsoft.com/office/drawing/2014/main" id="{DD8637D5-B037-F558-99C1-FA322795CB5B}"/>
              </a:ext>
            </a:extLst>
          </p:cNvPr>
          <p:cNvSpPr/>
          <p:nvPr/>
        </p:nvSpPr>
        <p:spPr>
          <a:xfrm>
            <a:off x="635042" y="1100054"/>
            <a:ext cx="10921916" cy="1523068"/>
          </a:xfrm>
          <a:prstGeom prst="roundRect">
            <a:avLst>
              <a:gd name="adj" fmla="val 36667"/>
            </a:avLst>
          </a:prstGeom>
          <a:solidFill>
            <a:schemeClr val="tx2">
              <a:lumMod val="10000"/>
            </a:schemeClr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ماهي عدد العيون التي تتواجد لدى النحلة ؟</a:t>
            </a:r>
          </a:p>
        </p:txBody>
      </p:sp>
      <p:sp>
        <p:nvSpPr>
          <p:cNvPr id="3" name="سؤال ثقافي 1">
            <a:extLst>
              <a:ext uri="{FF2B5EF4-FFF2-40B4-BE49-F238E27FC236}">
                <a16:creationId xmlns:a16="http://schemas.microsoft.com/office/drawing/2014/main" id="{80D0BE42-EA73-A73D-8E2C-032BCC32D473}"/>
              </a:ext>
            </a:extLst>
          </p:cNvPr>
          <p:cNvSpPr/>
          <p:nvPr/>
        </p:nvSpPr>
        <p:spPr>
          <a:xfrm>
            <a:off x="8475406" y="115630"/>
            <a:ext cx="3610529" cy="710279"/>
          </a:xfrm>
          <a:prstGeom prst="roundRect">
            <a:avLst>
              <a:gd name="adj" fmla="val 36667"/>
            </a:avLst>
          </a:prstGeom>
          <a:solidFill>
            <a:srgbClr val="481C35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4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سؤال ثقافي:</a:t>
            </a:r>
          </a:p>
        </p:txBody>
      </p:sp>
      <p:pic>
        <p:nvPicPr>
          <p:cNvPr id="2" name="وسائط1">
            <a:hlinkClick r:id="" action="ppaction://media"/>
            <a:extLst>
              <a:ext uri="{FF2B5EF4-FFF2-40B4-BE49-F238E27FC236}">
                <a16:creationId xmlns:a16="http://schemas.microsoft.com/office/drawing/2014/main" id="{E48C6B9F-64A5-DCA2-9E02-641621FEBEA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30832" t="16879" r="30460" b="11581"/>
          <a:stretch>
            <a:fillRect/>
          </a:stretch>
        </p:blipFill>
        <p:spPr>
          <a:xfrm>
            <a:off x="66662" y="0"/>
            <a:ext cx="1075174" cy="1089598"/>
          </a:xfrm>
          <a:prstGeom prst="ellipse">
            <a:avLst/>
          </a:prstGeom>
        </p:spPr>
      </p:pic>
      <p:sp>
        <p:nvSpPr>
          <p:cNvPr id="4" name="مربع نص 3">
            <a:extLst>
              <a:ext uri="{FF2B5EF4-FFF2-40B4-BE49-F238E27FC236}">
                <a16:creationId xmlns:a16="http://schemas.microsoft.com/office/drawing/2014/main" id="{0BB0E97C-ECFD-DD9C-4665-2695FC34DDA3}"/>
              </a:ext>
            </a:extLst>
          </p:cNvPr>
          <p:cNvSpPr txBox="1"/>
          <p:nvPr/>
        </p:nvSpPr>
        <p:spPr>
          <a:xfrm>
            <a:off x="4033158" y="6488668"/>
            <a:ext cx="6128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latin typeface="Yu Mincho Light" panose="02020300000000000000" pitchFamily="18" charset="-128"/>
                <a:ea typeface="Yu Mincho Light" panose="02020300000000000000" pitchFamily="18" charset="-128"/>
              </a:rPr>
              <a:t>2024 </a:t>
            </a:r>
            <a:r>
              <a:rPr lang="ar-SA">
                <a:latin typeface="Yu Mincho Light" panose="02020300000000000000" pitchFamily="18" charset="-128"/>
                <a:ea typeface="Yu Mincho Light" panose="02020300000000000000" pitchFamily="18" charset="-128"/>
              </a:rPr>
              <a:t>   جميع الحقوق محفوظة لمتجر صندوق المسابقات© </a:t>
            </a:r>
            <a:r>
              <a:rPr lang="en-US">
                <a:latin typeface="Yu Mincho Light" panose="02020300000000000000" pitchFamily="18" charset="-128"/>
                <a:ea typeface="Yu Mincho Light" panose="02020300000000000000" pitchFamily="18" charset="-128"/>
              </a:rPr>
              <a:t> </a:t>
            </a:r>
            <a:endParaRPr lang="ar-SA"/>
          </a:p>
        </p:txBody>
      </p:sp>
      <p:pic>
        <p:nvPicPr>
          <p:cNvPr id="5" name="صورة 4">
            <a:extLst>
              <a:ext uri="{FF2B5EF4-FFF2-40B4-BE49-F238E27FC236}">
                <a16:creationId xmlns:a16="http://schemas.microsoft.com/office/drawing/2014/main" id="{E6BE8425-3BF6-BE68-8F41-E5199F768C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65380" y="5616589"/>
            <a:ext cx="1620556" cy="1620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266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55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8552"/>
                            </p:stCondLst>
                            <p:childTnLst>
                              <p:par>
                                <p:cTn id="8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6600"/>
                                      </p:to>
                                    </p:animClr>
                                    <p:set>
                                      <p:cBhvr>
                                        <p:cTn id="1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421616"/>
                                      </p:to>
                                    </p:animClr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421616"/>
                                      </p:to>
                                    </p:animClr>
                                    <p:set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421616"/>
                                      </p:to>
                                    </p:animClr>
                                    <p:set>
                                      <p:cBhvr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4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pct40">
          <a:fgClr>
            <a:schemeClr val="bg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840249E-000F-4FC9-9075-7E562325A7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القائمة">
            <a:hlinkClick r:id="rId4" action="ppaction://hlinksldjump"/>
            <a:extLst>
              <a:ext uri="{FF2B5EF4-FFF2-40B4-BE49-F238E27FC236}">
                <a16:creationId xmlns:a16="http://schemas.microsoft.com/office/drawing/2014/main" id="{BB6EC827-3374-EE69-DEFD-DB7EC47CD6B9}"/>
              </a:ext>
            </a:extLst>
          </p:cNvPr>
          <p:cNvSpPr/>
          <p:nvPr/>
        </p:nvSpPr>
        <p:spPr>
          <a:xfrm>
            <a:off x="175245" y="6125497"/>
            <a:ext cx="1732214" cy="602740"/>
          </a:xfrm>
          <a:prstGeom prst="roundRect">
            <a:avLst>
              <a:gd name="adj" fmla="val 36667"/>
            </a:avLst>
          </a:prstGeom>
          <a:solidFill>
            <a:schemeClr val="accent3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200" b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القائمة</a:t>
            </a:r>
          </a:p>
        </p:txBody>
      </p:sp>
      <p:sp>
        <p:nvSpPr>
          <p:cNvPr id="3" name="العنوان">
            <a:extLst>
              <a:ext uri="{FF2B5EF4-FFF2-40B4-BE49-F238E27FC236}">
                <a16:creationId xmlns:a16="http://schemas.microsoft.com/office/drawing/2014/main" id="{80D0BE42-EA73-A73D-8E2C-032BCC32D473}"/>
              </a:ext>
            </a:extLst>
          </p:cNvPr>
          <p:cNvSpPr/>
          <p:nvPr/>
        </p:nvSpPr>
        <p:spPr>
          <a:xfrm>
            <a:off x="7777316" y="115630"/>
            <a:ext cx="4308620" cy="710279"/>
          </a:xfrm>
          <a:prstGeom prst="roundRect">
            <a:avLst>
              <a:gd name="adj" fmla="val 36667"/>
            </a:avLst>
          </a:prstGeom>
          <a:solidFill>
            <a:srgbClr val="481C35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4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خمن اسم الدولة</a:t>
            </a:r>
          </a:p>
        </p:txBody>
      </p:sp>
      <p:pic>
        <p:nvPicPr>
          <p:cNvPr id="2" name="وسائط1">
            <a:hlinkClick r:id="" action="ppaction://media"/>
            <a:extLst>
              <a:ext uri="{FF2B5EF4-FFF2-40B4-BE49-F238E27FC236}">
                <a16:creationId xmlns:a16="http://schemas.microsoft.com/office/drawing/2014/main" id="{E48C6B9F-64A5-DCA2-9E02-641621FEBEA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30832" t="16879" r="30460" b="11581"/>
          <a:stretch>
            <a:fillRect/>
          </a:stretch>
        </p:blipFill>
        <p:spPr>
          <a:xfrm>
            <a:off x="66662" y="0"/>
            <a:ext cx="1075174" cy="1089598"/>
          </a:xfrm>
          <a:prstGeom prst="ellipse">
            <a:avLst/>
          </a:prstGeom>
        </p:spPr>
      </p:pic>
      <p:sp>
        <p:nvSpPr>
          <p:cNvPr id="4" name="زر الجواب">
            <a:extLst>
              <a:ext uri="{FF2B5EF4-FFF2-40B4-BE49-F238E27FC236}">
                <a16:creationId xmlns:a16="http://schemas.microsoft.com/office/drawing/2014/main" id="{DE5A663E-3AFF-B3A7-CA69-3FA048B07A98}"/>
              </a:ext>
            </a:extLst>
          </p:cNvPr>
          <p:cNvSpPr/>
          <p:nvPr/>
        </p:nvSpPr>
        <p:spPr>
          <a:xfrm>
            <a:off x="4113754" y="5452313"/>
            <a:ext cx="3964491" cy="974554"/>
          </a:xfrm>
          <a:prstGeom prst="roundRect">
            <a:avLst>
              <a:gd name="adj" fmla="val 50000"/>
            </a:avLst>
          </a:prstGeom>
          <a:solidFill>
            <a:srgbClr val="071229"/>
          </a:solidFill>
          <a:ln w="57150">
            <a:solidFill>
              <a:schemeClr val="accent5">
                <a:lumMod val="75000"/>
              </a:schemeClr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بنما</a:t>
            </a:r>
          </a:p>
        </p:txBody>
      </p:sp>
      <p:pic>
        <p:nvPicPr>
          <p:cNvPr id="6" name="صورة 5" descr="صورة تحتوي على علم, رمز, قرمزي, نجمة&#10;&#10;قد يكون المحتوى الذي تم إنشاؤه بواسطة الذكاء الاصطناعي غير صحيح.">
            <a:extLst>
              <a:ext uri="{FF2B5EF4-FFF2-40B4-BE49-F238E27FC236}">
                <a16:creationId xmlns:a16="http://schemas.microsoft.com/office/drawing/2014/main" id="{961B77F5-E8D3-653E-9043-05665762DB1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656" y="1144027"/>
            <a:ext cx="6792686" cy="3924709"/>
          </a:xfrm>
          <a:prstGeom prst="rect">
            <a:avLst/>
          </a:prstGeom>
        </p:spPr>
      </p:pic>
      <p:sp>
        <p:nvSpPr>
          <p:cNvPr id="5" name="مربع نص 4">
            <a:extLst>
              <a:ext uri="{FF2B5EF4-FFF2-40B4-BE49-F238E27FC236}">
                <a16:creationId xmlns:a16="http://schemas.microsoft.com/office/drawing/2014/main" id="{91FFF687-9D86-AD39-F593-FF88835A3C2E}"/>
              </a:ext>
            </a:extLst>
          </p:cNvPr>
          <p:cNvSpPr txBox="1"/>
          <p:nvPr/>
        </p:nvSpPr>
        <p:spPr>
          <a:xfrm>
            <a:off x="6095999" y="6460390"/>
            <a:ext cx="6128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>
                <a:latin typeface="Yu Mincho Light" panose="02020300000000000000" pitchFamily="18" charset="-128"/>
                <a:ea typeface="Yu Mincho Light" panose="02020300000000000000" pitchFamily="18" charset="-128"/>
              </a:rPr>
              <a:t>2024 </a:t>
            </a:r>
            <a:r>
              <a:rPr lang="ar-SA">
                <a:latin typeface="Yu Mincho Light" panose="02020300000000000000" pitchFamily="18" charset="-128"/>
                <a:ea typeface="Yu Mincho Light" panose="02020300000000000000" pitchFamily="18" charset="-128"/>
              </a:rPr>
              <a:t>   جميع الحقوق محفوظة لمتجر صندوق المسابقات© </a:t>
            </a:r>
            <a:r>
              <a:rPr lang="en-US">
                <a:latin typeface="Yu Mincho Light" panose="02020300000000000000" pitchFamily="18" charset="-128"/>
                <a:ea typeface="Yu Mincho Light" panose="02020300000000000000" pitchFamily="18" charset="-128"/>
              </a:rPr>
              <a:t> </a:t>
            </a:r>
            <a:endParaRPr lang="ar-SA"/>
          </a:p>
        </p:txBody>
      </p:sp>
      <p:pic>
        <p:nvPicPr>
          <p:cNvPr id="7" name="صورة 6">
            <a:extLst>
              <a:ext uri="{FF2B5EF4-FFF2-40B4-BE49-F238E27FC236}">
                <a16:creationId xmlns:a16="http://schemas.microsoft.com/office/drawing/2014/main" id="{194BA491-3EB2-2D1A-4FC5-BA86FABFE2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71444" y="5315219"/>
            <a:ext cx="1620556" cy="1620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933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55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3552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4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pct40">
          <a:fgClr>
            <a:schemeClr val="bg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840249E-000F-4FC9-9075-7E562325A7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القائمة">
            <a:hlinkClick r:id="rId4" action="ppaction://hlinksldjump"/>
            <a:extLst>
              <a:ext uri="{FF2B5EF4-FFF2-40B4-BE49-F238E27FC236}">
                <a16:creationId xmlns:a16="http://schemas.microsoft.com/office/drawing/2014/main" id="{BB6EC827-3374-EE69-DEFD-DB7EC47CD6B9}"/>
              </a:ext>
            </a:extLst>
          </p:cNvPr>
          <p:cNvSpPr/>
          <p:nvPr/>
        </p:nvSpPr>
        <p:spPr>
          <a:xfrm>
            <a:off x="175245" y="6125497"/>
            <a:ext cx="1732214" cy="602740"/>
          </a:xfrm>
          <a:prstGeom prst="roundRect">
            <a:avLst>
              <a:gd name="adj" fmla="val 36667"/>
            </a:avLst>
          </a:prstGeom>
          <a:solidFill>
            <a:schemeClr val="accent3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200" b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القائمة</a:t>
            </a:r>
          </a:p>
        </p:txBody>
      </p:sp>
      <p:sp>
        <p:nvSpPr>
          <p:cNvPr id="3" name="العنوان">
            <a:extLst>
              <a:ext uri="{FF2B5EF4-FFF2-40B4-BE49-F238E27FC236}">
                <a16:creationId xmlns:a16="http://schemas.microsoft.com/office/drawing/2014/main" id="{80D0BE42-EA73-A73D-8E2C-032BCC32D473}"/>
              </a:ext>
            </a:extLst>
          </p:cNvPr>
          <p:cNvSpPr/>
          <p:nvPr/>
        </p:nvSpPr>
        <p:spPr>
          <a:xfrm>
            <a:off x="7777316" y="115630"/>
            <a:ext cx="4308620" cy="710279"/>
          </a:xfrm>
          <a:prstGeom prst="roundRect">
            <a:avLst>
              <a:gd name="adj" fmla="val 36667"/>
            </a:avLst>
          </a:prstGeom>
          <a:solidFill>
            <a:srgbClr val="481C35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4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خمن اسم الدولة</a:t>
            </a:r>
          </a:p>
        </p:txBody>
      </p:sp>
      <p:pic>
        <p:nvPicPr>
          <p:cNvPr id="2" name="وسائط1">
            <a:hlinkClick r:id="" action="ppaction://media"/>
            <a:extLst>
              <a:ext uri="{FF2B5EF4-FFF2-40B4-BE49-F238E27FC236}">
                <a16:creationId xmlns:a16="http://schemas.microsoft.com/office/drawing/2014/main" id="{E48C6B9F-64A5-DCA2-9E02-641621FEBEA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30832" t="16879" r="30460" b="11581"/>
          <a:stretch>
            <a:fillRect/>
          </a:stretch>
        </p:blipFill>
        <p:spPr>
          <a:xfrm>
            <a:off x="66662" y="0"/>
            <a:ext cx="1075174" cy="1089598"/>
          </a:xfrm>
          <a:prstGeom prst="ellipse">
            <a:avLst/>
          </a:prstGeom>
        </p:spPr>
      </p:pic>
      <p:sp>
        <p:nvSpPr>
          <p:cNvPr id="4" name="زر الجواب">
            <a:extLst>
              <a:ext uri="{FF2B5EF4-FFF2-40B4-BE49-F238E27FC236}">
                <a16:creationId xmlns:a16="http://schemas.microsoft.com/office/drawing/2014/main" id="{DE5A663E-3AFF-B3A7-CA69-3FA048B07A98}"/>
              </a:ext>
            </a:extLst>
          </p:cNvPr>
          <p:cNvSpPr/>
          <p:nvPr/>
        </p:nvSpPr>
        <p:spPr>
          <a:xfrm>
            <a:off x="4113754" y="5452313"/>
            <a:ext cx="3964491" cy="974554"/>
          </a:xfrm>
          <a:prstGeom prst="roundRect">
            <a:avLst>
              <a:gd name="adj" fmla="val 50000"/>
            </a:avLst>
          </a:prstGeom>
          <a:solidFill>
            <a:srgbClr val="071229"/>
          </a:solidFill>
          <a:ln w="57150">
            <a:solidFill>
              <a:schemeClr val="accent5">
                <a:lumMod val="75000"/>
              </a:schemeClr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بنغلاديش</a:t>
            </a:r>
          </a:p>
        </p:txBody>
      </p:sp>
      <p:pic>
        <p:nvPicPr>
          <p:cNvPr id="6" name="صورة 5" descr="صورة تحتوي على دائرة, التلون, الرسومات&#10;&#10;قد يكون المحتوى الذي تم إنشاؤه بواسطة الذكاء الاصطناعي غير صحيح.">
            <a:extLst>
              <a:ext uri="{FF2B5EF4-FFF2-40B4-BE49-F238E27FC236}">
                <a16:creationId xmlns:a16="http://schemas.microsoft.com/office/drawing/2014/main" id="{1676A57B-E2BC-0852-C472-241748D299D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1685" y="1606635"/>
            <a:ext cx="6988628" cy="3644730"/>
          </a:xfrm>
          <a:prstGeom prst="rect">
            <a:avLst/>
          </a:prstGeom>
        </p:spPr>
      </p:pic>
      <p:sp>
        <p:nvSpPr>
          <p:cNvPr id="5" name="مربع نص 4">
            <a:extLst>
              <a:ext uri="{FF2B5EF4-FFF2-40B4-BE49-F238E27FC236}">
                <a16:creationId xmlns:a16="http://schemas.microsoft.com/office/drawing/2014/main" id="{85740987-D0E8-6E2A-DDC0-AD982F8EB8B7}"/>
              </a:ext>
            </a:extLst>
          </p:cNvPr>
          <p:cNvSpPr txBox="1"/>
          <p:nvPr/>
        </p:nvSpPr>
        <p:spPr>
          <a:xfrm>
            <a:off x="6095999" y="6460390"/>
            <a:ext cx="6128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>
                <a:latin typeface="Yu Mincho Light" panose="02020300000000000000" pitchFamily="18" charset="-128"/>
                <a:ea typeface="Yu Mincho Light" panose="02020300000000000000" pitchFamily="18" charset="-128"/>
              </a:rPr>
              <a:t>2024 </a:t>
            </a:r>
            <a:r>
              <a:rPr lang="ar-SA">
                <a:latin typeface="Yu Mincho Light" panose="02020300000000000000" pitchFamily="18" charset="-128"/>
                <a:ea typeface="Yu Mincho Light" panose="02020300000000000000" pitchFamily="18" charset="-128"/>
              </a:rPr>
              <a:t>   جميع الحقوق محفوظة لمتجر صندوق المسابقات© </a:t>
            </a:r>
            <a:r>
              <a:rPr lang="en-US">
                <a:latin typeface="Yu Mincho Light" panose="02020300000000000000" pitchFamily="18" charset="-128"/>
                <a:ea typeface="Yu Mincho Light" panose="02020300000000000000" pitchFamily="18" charset="-128"/>
              </a:rPr>
              <a:t> </a:t>
            </a:r>
            <a:endParaRPr lang="ar-SA"/>
          </a:p>
        </p:txBody>
      </p:sp>
      <p:pic>
        <p:nvPicPr>
          <p:cNvPr id="7" name="صورة 6">
            <a:extLst>
              <a:ext uri="{FF2B5EF4-FFF2-40B4-BE49-F238E27FC236}">
                <a16:creationId xmlns:a16="http://schemas.microsoft.com/office/drawing/2014/main" id="{F2C5710F-168B-7589-5CE0-95CEA274BB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71444" y="5315219"/>
            <a:ext cx="1620556" cy="1620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120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55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3552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4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pct40">
          <a:fgClr>
            <a:schemeClr val="bg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840249E-000F-4FC9-9075-7E562325A7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القائمة">
            <a:hlinkClick r:id="rId4" action="ppaction://hlinksldjump"/>
            <a:extLst>
              <a:ext uri="{FF2B5EF4-FFF2-40B4-BE49-F238E27FC236}">
                <a16:creationId xmlns:a16="http://schemas.microsoft.com/office/drawing/2014/main" id="{BB6EC827-3374-EE69-DEFD-DB7EC47CD6B9}"/>
              </a:ext>
            </a:extLst>
          </p:cNvPr>
          <p:cNvSpPr/>
          <p:nvPr/>
        </p:nvSpPr>
        <p:spPr>
          <a:xfrm>
            <a:off x="175245" y="6125497"/>
            <a:ext cx="1732214" cy="602740"/>
          </a:xfrm>
          <a:prstGeom prst="roundRect">
            <a:avLst>
              <a:gd name="adj" fmla="val 36667"/>
            </a:avLst>
          </a:prstGeom>
          <a:solidFill>
            <a:schemeClr val="accent3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200" b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القائمة</a:t>
            </a:r>
          </a:p>
        </p:txBody>
      </p:sp>
      <p:sp>
        <p:nvSpPr>
          <p:cNvPr id="3" name="العنوان">
            <a:extLst>
              <a:ext uri="{FF2B5EF4-FFF2-40B4-BE49-F238E27FC236}">
                <a16:creationId xmlns:a16="http://schemas.microsoft.com/office/drawing/2014/main" id="{80D0BE42-EA73-A73D-8E2C-032BCC32D473}"/>
              </a:ext>
            </a:extLst>
          </p:cNvPr>
          <p:cNvSpPr/>
          <p:nvPr/>
        </p:nvSpPr>
        <p:spPr>
          <a:xfrm>
            <a:off x="7777316" y="115630"/>
            <a:ext cx="4308620" cy="710279"/>
          </a:xfrm>
          <a:prstGeom prst="roundRect">
            <a:avLst>
              <a:gd name="adj" fmla="val 36667"/>
            </a:avLst>
          </a:prstGeom>
          <a:solidFill>
            <a:srgbClr val="481C35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4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خمن اسم الدولة</a:t>
            </a:r>
          </a:p>
        </p:txBody>
      </p:sp>
      <p:pic>
        <p:nvPicPr>
          <p:cNvPr id="2" name="وسائط1">
            <a:hlinkClick r:id="" action="ppaction://media"/>
            <a:extLst>
              <a:ext uri="{FF2B5EF4-FFF2-40B4-BE49-F238E27FC236}">
                <a16:creationId xmlns:a16="http://schemas.microsoft.com/office/drawing/2014/main" id="{E48C6B9F-64A5-DCA2-9E02-641621FEBEA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30832" t="16879" r="30460" b="11581"/>
          <a:stretch>
            <a:fillRect/>
          </a:stretch>
        </p:blipFill>
        <p:spPr>
          <a:xfrm>
            <a:off x="66662" y="0"/>
            <a:ext cx="1075174" cy="1089598"/>
          </a:xfrm>
          <a:prstGeom prst="ellipse">
            <a:avLst/>
          </a:prstGeom>
        </p:spPr>
      </p:pic>
      <p:sp>
        <p:nvSpPr>
          <p:cNvPr id="4" name="زر الجواب">
            <a:extLst>
              <a:ext uri="{FF2B5EF4-FFF2-40B4-BE49-F238E27FC236}">
                <a16:creationId xmlns:a16="http://schemas.microsoft.com/office/drawing/2014/main" id="{DE5A663E-3AFF-B3A7-CA69-3FA048B07A98}"/>
              </a:ext>
            </a:extLst>
          </p:cNvPr>
          <p:cNvSpPr/>
          <p:nvPr/>
        </p:nvSpPr>
        <p:spPr>
          <a:xfrm>
            <a:off x="4113754" y="5452313"/>
            <a:ext cx="3964491" cy="974554"/>
          </a:xfrm>
          <a:prstGeom prst="roundRect">
            <a:avLst>
              <a:gd name="adj" fmla="val 50000"/>
            </a:avLst>
          </a:prstGeom>
          <a:solidFill>
            <a:srgbClr val="071229"/>
          </a:solidFill>
          <a:ln w="57150">
            <a:solidFill>
              <a:schemeClr val="accent5">
                <a:lumMod val="75000"/>
              </a:schemeClr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الأورغواي</a:t>
            </a:r>
          </a:p>
        </p:txBody>
      </p:sp>
      <p:pic>
        <p:nvPicPr>
          <p:cNvPr id="6" name="صورة 5" descr="صورة تحتوي على الأصفر, رمز, تناظر, علم&#10;&#10;قد يكون المحتوى الذي تم إنشاؤه بواسطة الذكاء الاصطناعي غير صحيح.">
            <a:extLst>
              <a:ext uri="{FF2B5EF4-FFF2-40B4-BE49-F238E27FC236}">
                <a16:creationId xmlns:a16="http://schemas.microsoft.com/office/drawing/2014/main" id="{2FA59819-3681-BB14-37DB-E00A00AC16F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111" y="1238438"/>
            <a:ext cx="7267917" cy="3931974"/>
          </a:xfrm>
          <a:prstGeom prst="rect">
            <a:avLst/>
          </a:prstGeom>
        </p:spPr>
      </p:pic>
      <p:sp>
        <p:nvSpPr>
          <p:cNvPr id="5" name="مربع نص 4">
            <a:extLst>
              <a:ext uri="{FF2B5EF4-FFF2-40B4-BE49-F238E27FC236}">
                <a16:creationId xmlns:a16="http://schemas.microsoft.com/office/drawing/2014/main" id="{97E5F3B3-8E51-DE8D-3EFE-42B0BD8DFEA4}"/>
              </a:ext>
            </a:extLst>
          </p:cNvPr>
          <p:cNvSpPr txBox="1"/>
          <p:nvPr/>
        </p:nvSpPr>
        <p:spPr>
          <a:xfrm>
            <a:off x="6095999" y="6460390"/>
            <a:ext cx="6128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>
                <a:latin typeface="Yu Mincho Light" panose="02020300000000000000" pitchFamily="18" charset="-128"/>
                <a:ea typeface="Yu Mincho Light" panose="02020300000000000000" pitchFamily="18" charset="-128"/>
              </a:rPr>
              <a:t>2024 </a:t>
            </a:r>
            <a:r>
              <a:rPr lang="ar-SA">
                <a:latin typeface="Yu Mincho Light" panose="02020300000000000000" pitchFamily="18" charset="-128"/>
                <a:ea typeface="Yu Mincho Light" panose="02020300000000000000" pitchFamily="18" charset="-128"/>
              </a:rPr>
              <a:t>   جميع الحقوق محفوظة لمتجر صندوق المسابقات© </a:t>
            </a:r>
            <a:r>
              <a:rPr lang="en-US">
                <a:latin typeface="Yu Mincho Light" panose="02020300000000000000" pitchFamily="18" charset="-128"/>
                <a:ea typeface="Yu Mincho Light" panose="02020300000000000000" pitchFamily="18" charset="-128"/>
              </a:rPr>
              <a:t> </a:t>
            </a:r>
            <a:endParaRPr lang="ar-SA"/>
          </a:p>
        </p:txBody>
      </p:sp>
      <p:pic>
        <p:nvPicPr>
          <p:cNvPr id="7" name="صورة 6">
            <a:extLst>
              <a:ext uri="{FF2B5EF4-FFF2-40B4-BE49-F238E27FC236}">
                <a16:creationId xmlns:a16="http://schemas.microsoft.com/office/drawing/2014/main" id="{7C7A3A7B-E853-AA32-B76F-23BFA3BC5F9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71444" y="5315219"/>
            <a:ext cx="1620556" cy="1620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450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55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3552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4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pct40">
          <a:fgClr>
            <a:schemeClr val="bg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840249E-000F-4FC9-9075-7E562325A7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القائمة">
            <a:hlinkClick r:id="rId4" action="ppaction://hlinksldjump"/>
            <a:extLst>
              <a:ext uri="{FF2B5EF4-FFF2-40B4-BE49-F238E27FC236}">
                <a16:creationId xmlns:a16="http://schemas.microsoft.com/office/drawing/2014/main" id="{BB6EC827-3374-EE69-DEFD-DB7EC47CD6B9}"/>
              </a:ext>
            </a:extLst>
          </p:cNvPr>
          <p:cNvSpPr/>
          <p:nvPr/>
        </p:nvSpPr>
        <p:spPr>
          <a:xfrm>
            <a:off x="175245" y="6125497"/>
            <a:ext cx="1732214" cy="602740"/>
          </a:xfrm>
          <a:prstGeom prst="roundRect">
            <a:avLst>
              <a:gd name="adj" fmla="val 36667"/>
            </a:avLst>
          </a:prstGeom>
          <a:solidFill>
            <a:schemeClr val="accent3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200" b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القائمة</a:t>
            </a:r>
          </a:p>
        </p:txBody>
      </p:sp>
      <p:sp>
        <p:nvSpPr>
          <p:cNvPr id="3" name="العنوان">
            <a:extLst>
              <a:ext uri="{FF2B5EF4-FFF2-40B4-BE49-F238E27FC236}">
                <a16:creationId xmlns:a16="http://schemas.microsoft.com/office/drawing/2014/main" id="{80D0BE42-EA73-A73D-8E2C-032BCC32D473}"/>
              </a:ext>
            </a:extLst>
          </p:cNvPr>
          <p:cNvSpPr/>
          <p:nvPr/>
        </p:nvSpPr>
        <p:spPr>
          <a:xfrm>
            <a:off x="7777316" y="115630"/>
            <a:ext cx="4308620" cy="710279"/>
          </a:xfrm>
          <a:prstGeom prst="roundRect">
            <a:avLst>
              <a:gd name="adj" fmla="val 36667"/>
            </a:avLst>
          </a:prstGeom>
          <a:solidFill>
            <a:srgbClr val="481C35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4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خمن اسم الدولة</a:t>
            </a:r>
          </a:p>
        </p:txBody>
      </p:sp>
      <p:pic>
        <p:nvPicPr>
          <p:cNvPr id="2" name="وسائط1">
            <a:hlinkClick r:id="" action="ppaction://media"/>
            <a:extLst>
              <a:ext uri="{FF2B5EF4-FFF2-40B4-BE49-F238E27FC236}">
                <a16:creationId xmlns:a16="http://schemas.microsoft.com/office/drawing/2014/main" id="{E48C6B9F-64A5-DCA2-9E02-641621FEBEA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30832" t="16879" r="30460" b="11581"/>
          <a:stretch>
            <a:fillRect/>
          </a:stretch>
        </p:blipFill>
        <p:spPr>
          <a:xfrm>
            <a:off x="66662" y="0"/>
            <a:ext cx="1075174" cy="1089598"/>
          </a:xfrm>
          <a:prstGeom prst="ellipse">
            <a:avLst/>
          </a:prstGeom>
        </p:spPr>
      </p:pic>
      <p:sp>
        <p:nvSpPr>
          <p:cNvPr id="4" name="زر الجواب">
            <a:extLst>
              <a:ext uri="{FF2B5EF4-FFF2-40B4-BE49-F238E27FC236}">
                <a16:creationId xmlns:a16="http://schemas.microsoft.com/office/drawing/2014/main" id="{DE5A663E-3AFF-B3A7-CA69-3FA048B07A98}"/>
              </a:ext>
            </a:extLst>
          </p:cNvPr>
          <p:cNvSpPr/>
          <p:nvPr/>
        </p:nvSpPr>
        <p:spPr>
          <a:xfrm>
            <a:off x="4113754" y="5452313"/>
            <a:ext cx="3964491" cy="974554"/>
          </a:xfrm>
          <a:prstGeom prst="roundRect">
            <a:avLst>
              <a:gd name="adj" fmla="val 50000"/>
            </a:avLst>
          </a:prstGeom>
          <a:solidFill>
            <a:srgbClr val="071229"/>
          </a:solidFill>
          <a:ln w="57150">
            <a:solidFill>
              <a:schemeClr val="accent5">
                <a:lumMod val="75000"/>
              </a:schemeClr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فنزويلا</a:t>
            </a:r>
          </a:p>
        </p:txBody>
      </p:sp>
      <p:pic>
        <p:nvPicPr>
          <p:cNvPr id="6" name="صورة 5" descr="صورة تحتوي على علم, رمز, شعار&#10;&#10;قد يكون المحتوى الذي تم إنشاؤه بواسطة الذكاء الاصطناعي غير صحيح.">
            <a:extLst>
              <a:ext uri="{FF2B5EF4-FFF2-40B4-BE49-F238E27FC236}">
                <a16:creationId xmlns:a16="http://schemas.microsoft.com/office/drawing/2014/main" id="{BABD6D21-E2DE-D32D-8846-4BD005053C5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6783" y="1360715"/>
            <a:ext cx="7018434" cy="3937226"/>
          </a:xfrm>
          <a:prstGeom prst="rect">
            <a:avLst/>
          </a:prstGeom>
        </p:spPr>
      </p:pic>
      <p:sp>
        <p:nvSpPr>
          <p:cNvPr id="5" name="مربع نص 4">
            <a:extLst>
              <a:ext uri="{FF2B5EF4-FFF2-40B4-BE49-F238E27FC236}">
                <a16:creationId xmlns:a16="http://schemas.microsoft.com/office/drawing/2014/main" id="{534EF849-4F79-F381-D1E4-338EB359E0F6}"/>
              </a:ext>
            </a:extLst>
          </p:cNvPr>
          <p:cNvSpPr txBox="1"/>
          <p:nvPr/>
        </p:nvSpPr>
        <p:spPr>
          <a:xfrm>
            <a:off x="6095999" y="6460390"/>
            <a:ext cx="6128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>
                <a:latin typeface="Yu Mincho Light" panose="02020300000000000000" pitchFamily="18" charset="-128"/>
                <a:ea typeface="Yu Mincho Light" panose="02020300000000000000" pitchFamily="18" charset="-128"/>
              </a:rPr>
              <a:t>2024 </a:t>
            </a:r>
            <a:r>
              <a:rPr lang="ar-SA">
                <a:latin typeface="Yu Mincho Light" panose="02020300000000000000" pitchFamily="18" charset="-128"/>
                <a:ea typeface="Yu Mincho Light" panose="02020300000000000000" pitchFamily="18" charset="-128"/>
              </a:rPr>
              <a:t>   جميع الحقوق محفوظة لمتجر صندوق المسابقات© </a:t>
            </a:r>
            <a:r>
              <a:rPr lang="en-US">
                <a:latin typeface="Yu Mincho Light" panose="02020300000000000000" pitchFamily="18" charset="-128"/>
                <a:ea typeface="Yu Mincho Light" panose="02020300000000000000" pitchFamily="18" charset="-128"/>
              </a:rPr>
              <a:t> </a:t>
            </a:r>
            <a:endParaRPr lang="ar-SA"/>
          </a:p>
        </p:txBody>
      </p:sp>
      <p:pic>
        <p:nvPicPr>
          <p:cNvPr id="7" name="صورة 6">
            <a:extLst>
              <a:ext uri="{FF2B5EF4-FFF2-40B4-BE49-F238E27FC236}">
                <a16:creationId xmlns:a16="http://schemas.microsoft.com/office/drawing/2014/main" id="{C89DFD7F-AF75-98D1-7592-8CB64AEA7D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71444" y="5315219"/>
            <a:ext cx="1620556" cy="1620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041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55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3552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4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pct40">
          <a:fgClr>
            <a:schemeClr val="bg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840249E-000F-4FC9-9075-7E562325A7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القائمة">
            <a:hlinkClick r:id="rId4" action="ppaction://hlinksldjump"/>
            <a:extLst>
              <a:ext uri="{FF2B5EF4-FFF2-40B4-BE49-F238E27FC236}">
                <a16:creationId xmlns:a16="http://schemas.microsoft.com/office/drawing/2014/main" id="{BB6EC827-3374-EE69-DEFD-DB7EC47CD6B9}"/>
              </a:ext>
            </a:extLst>
          </p:cNvPr>
          <p:cNvSpPr/>
          <p:nvPr/>
        </p:nvSpPr>
        <p:spPr>
          <a:xfrm>
            <a:off x="175245" y="6125497"/>
            <a:ext cx="1732214" cy="602740"/>
          </a:xfrm>
          <a:prstGeom prst="roundRect">
            <a:avLst>
              <a:gd name="adj" fmla="val 36667"/>
            </a:avLst>
          </a:prstGeom>
          <a:solidFill>
            <a:schemeClr val="accent3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200" b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القائمة</a:t>
            </a:r>
          </a:p>
        </p:txBody>
      </p:sp>
      <p:sp>
        <p:nvSpPr>
          <p:cNvPr id="3" name="العنوان">
            <a:extLst>
              <a:ext uri="{FF2B5EF4-FFF2-40B4-BE49-F238E27FC236}">
                <a16:creationId xmlns:a16="http://schemas.microsoft.com/office/drawing/2014/main" id="{80D0BE42-EA73-A73D-8E2C-032BCC32D473}"/>
              </a:ext>
            </a:extLst>
          </p:cNvPr>
          <p:cNvSpPr/>
          <p:nvPr/>
        </p:nvSpPr>
        <p:spPr>
          <a:xfrm>
            <a:off x="7777316" y="115630"/>
            <a:ext cx="4308620" cy="710279"/>
          </a:xfrm>
          <a:prstGeom prst="roundRect">
            <a:avLst>
              <a:gd name="adj" fmla="val 36667"/>
            </a:avLst>
          </a:prstGeom>
          <a:solidFill>
            <a:srgbClr val="481C35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4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خمن اسم الدولة</a:t>
            </a:r>
          </a:p>
        </p:txBody>
      </p:sp>
      <p:pic>
        <p:nvPicPr>
          <p:cNvPr id="2" name="وسائط1">
            <a:hlinkClick r:id="" action="ppaction://media"/>
            <a:extLst>
              <a:ext uri="{FF2B5EF4-FFF2-40B4-BE49-F238E27FC236}">
                <a16:creationId xmlns:a16="http://schemas.microsoft.com/office/drawing/2014/main" id="{E48C6B9F-64A5-DCA2-9E02-641621FEBEA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30832" t="16879" r="30460" b="11581"/>
          <a:stretch>
            <a:fillRect/>
          </a:stretch>
        </p:blipFill>
        <p:spPr>
          <a:xfrm>
            <a:off x="66662" y="0"/>
            <a:ext cx="1075174" cy="1089598"/>
          </a:xfrm>
          <a:prstGeom prst="ellipse">
            <a:avLst/>
          </a:prstGeom>
        </p:spPr>
      </p:pic>
      <p:sp>
        <p:nvSpPr>
          <p:cNvPr id="4" name="زر الجواب">
            <a:extLst>
              <a:ext uri="{FF2B5EF4-FFF2-40B4-BE49-F238E27FC236}">
                <a16:creationId xmlns:a16="http://schemas.microsoft.com/office/drawing/2014/main" id="{DE5A663E-3AFF-B3A7-CA69-3FA048B07A98}"/>
              </a:ext>
            </a:extLst>
          </p:cNvPr>
          <p:cNvSpPr/>
          <p:nvPr/>
        </p:nvSpPr>
        <p:spPr>
          <a:xfrm>
            <a:off x="4113754" y="5452313"/>
            <a:ext cx="3964491" cy="974554"/>
          </a:xfrm>
          <a:prstGeom prst="roundRect">
            <a:avLst>
              <a:gd name="adj" fmla="val 50000"/>
            </a:avLst>
          </a:prstGeom>
          <a:solidFill>
            <a:srgbClr val="071229"/>
          </a:solidFill>
          <a:ln w="57150">
            <a:solidFill>
              <a:schemeClr val="accent5">
                <a:lumMod val="75000"/>
              </a:schemeClr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الفلبين</a:t>
            </a:r>
          </a:p>
        </p:txBody>
      </p:sp>
      <p:pic>
        <p:nvPicPr>
          <p:cNvPr id="6" name="صورة 5" descr="صورة تحتوي على علم, زهرة, الأصفر&#10;&#10;قد يكون المحتوى الذي تم إنشاؤه بواسطة الذكاء الاصطناعي غير صحيح.">
            <a:extLst>
              <a:ext uri="{FF2B5EF4-FFF2-40B4-BE49-F238E27FC236}">
                <a16:creationId xmlns:a16="http://schemas.microsoft.com/office/drawing/2014/main" id="{D382FF27-22D5-A11C-1E67-A8835F6114E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9542" y="1393371"/>
            <a:ext cx="7532915" cy="3766458"/>
          </a:xfrm>
          <a:prstGeom prst="rect">
            <a:avLst/>
          </a:prstGeom>
        </p:spPr>
      </p:pic>
      <p:sp>
        <p:nvSpPr>
          <p:cNvPr id="5" name="مربع نص 4">
            <a:extLst>
              <a:ext uri="{FF2B5EF4-FFF2-40B4-BE49-F238E27FC236}">
                <a16:creationId xmlns:a16="http://schemas.microsoft.com/office/drawing/2014/main" id="{94106FCB-CC64-4B13-3FFE-69BC219CD8F1}"/>
              </a:ext>
            </a:extLst>
          </p:cNvPr>
          <p:cNvSpPr txBox="1"/>
          <p:nvPr/>
        </p:nvSpPr>
        <p:spPr>
          <a:xfrm>
            <a:off x="6095999" y="6460390"/>
            <a:ext cx="6128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>
                <a:latin typeface="Yu Mincho Light" panose="02020300000000000000" pitchFamily="18" charset="-128"/>
                <a:ea typeface="Yu Mincho Light" panose="02020300000000000000" pitchFamily="18" charset="-128"/>
              </a:rPr>
              <a:t>2024 </a:t>
            </a:r>
            <a:r>
              <a:rPr lang="ar-SA">
                <a:latin typeface="Yu Mincho Light" panose="02020300000000000000" pitchFamily="18" charset="-128"/>
                <a:ea typeface="Yu Mincho Light" panose="02020300000000000000" pitchFamily="18" charset="-128"/>
              </a:rPr>
              <a:t>   جميع الحقوق محفوظة لمتجر صندوق المسابقات© </a:t>
            </a:r>
            <a:r>
              <a:rPr lang="en-US">
                <a:latin typeface="Yu Mincho Light" panose="02020300000000000000" pitchFamily="18" charset="-128"/>
                <a:ea typeface="Yu Mincho Light" panose="02020300000000000000" pitchFamily="18" charset="-128"/>
              </a:rPr>
              <a:t> </a:t>
            </a:r>
            <a:endParaRPr lang="ar-SA"/>
          </a:p>
        </p:txBody>
      </p:sp>
      <p:pic>
        <p:nvPicPr>
          <p:cNvPr id="7" name="صورة 6">
            <a:extLst>
              <a:ext uri="{FF2B5EF4-FFF2-40B4-BE49-F238E27FC236}">
                <a16:creationId xmlns:a16="http://schemas.microsoft.com/office/drawing/2014/main" id="{99E23EB0-15E5-5654-0882-56D7FFABF5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71444" y="5315219"/>
            <a:ext cx="1620556" cy="1620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07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55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3552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4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pct40">
          <a:fgClr>
            <a:schemeClr val="bg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840249E-000F-4FC9-9075-7E562325A7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القائمة">
            <a:hlinkClick r:id="rId4" action="ppaction://hlinksldjump"/>
            <a:extLst>
              <a:ext uri="{FF2B5EF4-FFF2-40B4-BE49-F238E27FC236}">
                <a16:creationId xmlns:a16="http://schemas.microsoft.com/office/drawing/2014/main" id="{BB6EC827-3374-EE69-DEFD-DB7EC47CD6B9}"/>
              </a:ext>
            </a:extLst>
          </p:cNvPr>
          <p:cNvSpPr/>
          <p:nvPr/>
        </p:nvSpPr>
        <p:spPr>
          <a:xfrm>
            <a:off x="175245" y="6125497"/>
            <a:ext cx="1732214" cy="602740"/>
          </a:xfrm>
          <a:prstGeom prst="roundRect">
            <a:avLst>
              <a:gd name="adj" fmla="val 36667"/>
            </a:avLst>
          </a:prstGeom>
          <a:solidFill>
            <a:schemeClr val="accent3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200" b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القائمة</a:t>
            </a:r>
          </a:p>
        </p:txBody>
      </p:sp>
      <p:sp>
        <p:nvSpPr>
          <p:cNvPr id="3" name="العنوان">
            <a:extLst>
              <a:ext uri="{FF2B5EF4-FFF2-40B4-BE49-F238E27FC236}">
                <a16:creationId xmlns:a16="http://schemas.microsoft.com/office/drawing/2014/main" id="{80D0BE42-EA73-A73D-8E2C-032BCC32D473}"/>
              </a:ext>
            </a:extLst>
          </p:cNvPr>
          <p:cNvSpPr/>
          <p:nvPr/>
        </p:nvSpPr>
        <p:spPr>
          <a:xfrm>
            <a:off x="7777316" y="115630"/>
            <a:ext cx="4308620" cy="710279"/>
          </a:xfrm>
          <a:prstGeom prst="roundRect">
            <a:avLst>
              <a:gd name="adj" fmla="val 36667"/>
            </a:avLst>
          </a:prstGeom>
          <a:solidFill>
            <a:srgbClr val="481C35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4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خمن اسم الدولة</a:t>
            </a:r>
          </a:p>
        </p:txBody>
      </p:sp>
      <p:pic>
        <p:nvPicPr>
          <p:cNvPr id="2" name="وسائط1">
            <a:hlinkClick r:id="" action="ppaction://media"/>
            <a:extLst>
              <a:ext uri="{FF2B5EF4-FFF2-40B4-BE49-F238E27FC236}">
                <a16:creationId xmlns:a16="http://schemas.microsoft.com/office/drawing/2014/main" id="{E48C6B9F-64A5-DCA2-9E02-641621FEBEA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30832" t="16879" r="30460" b="11581"/>
          <a:stretch>
            <a:fillRect/>
          </a:stretch>
        </p:blipFill>
        <p:spPr>
          <a:xfrm>
            <a:off x="66662" y="0"/>
            <a:ext cx="1075174" cy="1089598"/>
          </a:xfrm>
          <a:prstGeom prst="ellipse">
            <a:avLst/>
          </a:prstGeom>
        </p:spPr>
      </p:pic>
      <p:sp>
        <p:nvSpPr>
          <p:cNvPr id="4" name="زر الجواب">
            <a:extLst>
              <a:ext uri="{FF2B5EF4-FFF2-40B4-BE49-F238E27FC236}">
                <a16:creationId xmlns:a16="http://schemas.microsoft.com/office/drawing/2014/main" id="{DE5A663E-3AFF-B3A7-CA69-3FA048B07A98}"/>
              </a:ext>
            </a:extLst>
          </p:cNvPr>
          <p:cNvSpPr/>
          <p:nvPr/>
        </p:nvSpPr>
        <p:spPr>
          <a:xfrm>
            <a:off x="4113754" y="5452313"/>
            <a:ext cx="3964491" cy="974554"/>
          </a:xfrm>
          <a:prstGeom prst="roundRect">
            <a:avLst>
              <a:gd name="adj" fmla="val 50000"/>
            </a:avLst>
          </a:prstGeom>
          <a:solidFill>
            <a:srgbClr val="071229"/>
          </a:solidFill>
          <a:ln w="57150">
            <a:solidFill>
              <a:schemeClr val="accent5">
                <a:lumMod val="75000"/>
              </a:schemeClr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أوزبكستان</a:t>
            </a:r>
          </a:p>
        </p:txBody>
      </p:sp>
      <p:pic>
        <p:nvPicPr>
          <p:cNvPr id="6" name="صورة 5" descr="صورة تحتوي على الرسومات, تصميم الجرافيك, رمز, علم&#10;&#10;قد يكون المحتوى الذي تم إنشاؤه بواسطة الذكاء الاصطناعي غير صحيح.">
            <a:extLst>
              <a:ext uri="{FF2B5EF4-FFF2-40B4-BE49-F238E27FC236}">
                <a16:creationId xmlns:a16="http://schemas.microsoft.com/office/drawing/2014/main" id="{144DE16F-EB2D-630A-CDED-D46EA82E484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9863" y="1300786"/>
            <a:ext cx="7832272" cy="3916136"/>
          </a:xfrm>
          <a:prstGeom prst="rect">
            <a:avLst/>
          </a:prstGeom>
        </p:spPr>
      </p:pic>
      <p:sp>
        <p:nvSpPr>
          <p:cNvPr id="5" name="مربع نص 4">
            <a:extLst>
              <a:ext uri="{FF2B5EF4-FFF2-40B4-BE49-F238E27FC236}">
                <a16:creationId xmlns:a16="http://schemas.microsoft.com/office/drawing/2014/main" id="{B3D6BD96-13E7-0E2E-71F3-07D0869C707F}"/>
              </a:ext>
            </a:extLst>
          </p:cNvPr>
          <p:cNvSpPr txBox="1"/>
          <p:nvPr/>
        </p:nvSpPr>
        <p:spPr>
          <a:xfrm>
            <a:off x="6095999" y="6460390"/>
            <a:ext cx="6128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>
                <a:latin typeface="Yu Mincho Light" panose="02020300000000000000" pitchFamily="18" charset="-128"/>
                <a:ea typeface="Yu Mincho Light" panose="02020300000000000000" pitchFamily="18" charset="-128"/>
              </a:rPr>
              <a:t>2024 </a:t>
            </a:r>
            <a:r>
              <a:rPr lang="ar-SA">
                <a:latin typeface="Yu Mincho Light" panose="02020300000000000000" pitchFamily="18" charset="-128"/>
                <a:ea typeface="Yu Mincho Light" panose="02020300000000000000" pitchFamily="18" charset="-128"/>
              </a:rPr>
              <a:t>   جميع الحقوق محفوظة لمتجر صندوق المسابقات© </a:t>
            </a:r>
            <a:r>
              <a:rPr lang="en-US">
                <a:latin typeface="Yu Mincho Light" panose="02020300000000000000" pitchFamily="18" charset="-128"/>
                <a:ea typeface="Yu Mincho Light" panose="02020300000000000000" pitchFamily="18" charset="-128"/>
              </a:rPr>
              <a:t> </a:t>
            </a:r>
            <a:endParaRPr lang="ar-SA"/>
          </a:p>
        </p:txBody>
      </p:sp>
      <p:pic>
        <p:nvPicPr>
          <p:cNvPr id="7" name="صورة 6">
            <a:extLst>
              <a:ext uri="{FF2B5EF4-FFF2-40B4-BE49-F238E27FC236}">
                <a16:creationId xmlns:a16="http://schemas.microsoft.com/office/drawing/2014/main" id="{36D18534-6D51-7D92-5C52-786750D8E4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71444" y="5315219"/>
            <a:ext cx="1620556" cy="1620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096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55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3552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4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pct40">
          <a:fgClr>
            <a:schemeClr val="bg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840249E-000F-4FC9-9075-7E562325A7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القائمة">
            <a:hlinkClick r:id="rId4" action="ppaction://hlinksldjump"/>
            <a:extLst>
              <a:ext uri="{FF2B5EF4-FFF2-40B4-BE49-F238E27FC236}">
                <a16:creationId xmlns:a16="http://schemas.microsoft.com/office/drawing/2014/main" id="{BB6EC827-3374-EE69-DEFD-DB7EC47CD6B9}"/>
              </a:ext>
            </a:extLst>
          </p:cNvPr>
          <p:cNvSpPr/>
          <p:nvPr/>
        </p:nvSpPr>
        <p:spPr>
          <a:xfrm>
            <a:off x="175245" y="6125497"/>
            <a:ext cx="1732214" cy="602740"/>
          </a:xfrm>
          <a:prstGeom prst="roundRect">
            <a:avLst>
              <a:gd name="adj" fmla="val 36667"/>
            </a:avLst>
          </a:prstGeom>
          <a:solidFill>
            <a:schemeClr val="accent3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200" b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القائمة</a:t>
            </a:r>
          </a:p>
        </p:txBody>
      </p:sp>
      <p:sp>
        <p:nvSpPr>
          <p:cNvPr id="3" name="العنوان">
            <a:extLst>
              <a:ext uri="{FF2B5EF4-FFF2-40B4-BE49-F238E27FC236}">
                <a16:creationId xmlns:a16="http://schemas.microsoft.com/office/drawing/2014/main" id="{80D0BE42-EA73-A73D-8E2C-032BCC32D473}"/>
              </a:ext>
            </a:extLst>
          </p:cNvPr>
          <p:cNvSpPr/>
          <p:nvPr/>
        </p:nvSpPr>
        <p:spPr>
          <a:xfrm>
            <a:off x="7777316" y="115630"/>
            <a:ext cx="4308620" cy="710279"/>
          </a:xfrm>
          <a:prstGeom prst="roundRect">
            <a:avLst>
              <a:gd name="adj" fmla="val 36667"/>
            </a:avLst>
          </a:prstGeom>
          <a:solidFill>
            <a:srgbClr val="481C35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4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خمن اسم الدولة</a:t>
            </a:r>
          </a:p>
        </p:txBody>
      </p:sp>
      <p:pic>
        <p:nvPicPr>
          <p:cNvPr id="2" name="وسائط1">
            <a:hlinkClick r:id="" action="ppaction://media"/>
            <a:extLst>
              <a:ext uri="{FF2B5EF4-FFF2-40B4-BE49-F238E27FC236}">
                <a16:creationId xmlns:a16="http://schemas.microsoft.com/office/drawing/2014/main" id="{E48C6B9F-64A5-DCA2-9E02-641621FEBEA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30832" t="16879" r="30460" b="11581"/>
          <a:stretch>
            <a:fillRect/>
          </a:stretch>
        </p:blipFill>
        <p:spPr>
          <a:xfrm>
            <a:off x="66662" y="0"/>
            <a:ext cx="1075174" cy="1089598"/>
          </a:xfrm>
          <a:prstGeom prst="ellipse">
            <a:avLst/>
          </a:prstGeom>
        </p:spPr>
      </p:pic>
      <p:sp>
        <p:nvSpPr>
          <p:cNvPr id="4" name="زر الجواب">
            <a:extLst>
              <a:ext uri="{FF2B5EF4-FFF2-40B4-BE49-F238E27FC236}">
                <a16:creationId xmlns:a16="http://schemas.microsoft.com/office/drawing/2014/main" id="{DE5A663E-3AFF-B3A7-CA69-3FA048B07A98}"/>
              </a:ext>
            </a:extLst>
          </p:cNvPr>
          <p:cNvSpPr/>
          <p:nvPr/>
        </p:nvSpPr>
        <p:spPr>
          <a:xfrm>
            <a:off x="4113754" y="5452313"/>
            <a:ext cx="3964491" cy="974554"/>
          </a:xfrm>
          <a:prstGeom prst="roundRect">
            <a:avLst>
              <a:gd name="adj" fmla="val 50000"/>
            </a:avLst>
          </a:prstGeom>
          <a:solidFill>
            <a:srgbClr val="071229"/>
          </a:solidFill>
          <a:ln w="57150">
            <a:solidFill>
              <a:schemeClr val="accent5">
                <a:lumMod val="75000"/>
              </a:schemeClr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كرواتيا</a:t>
            </a:r>
          </a:p>
        </p:txBody>
      </p:sp>
      <p:pic>
        <p:nvPicPr>
          <p:cNvPr id="6" name="صورة 5" descr="صورة تحتوي على رمز, علم, شعار, اللون الأحمر&#10;&#10;قد يكون المحتوى الذي تم إنشاؤه بواسطة الذكاء الاصطناعي غير صحيح.">
            <a:extLst>
              <a:ext uri="{FF2B5EF4-FFF2-40B4-BE49-F238E27FC236}">
                <a16:creationId xmlns:a16="http://schemas.microsoft.com/office/drawing/2014/main" id="{FACF6D44-C28A-B822-58BC-D2DF3C321C2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0427" y="1469571"/>
            <a:ext cx="7511143" cy="3755572"/>
          </a:xfrm>
          <a:prstGeom prst="rect">
            <a:avLst/>
          </a:prstGeom>
        </p:spPr>
      </p:pic>
      <p:sp>
        <p:nvSpPr>
          <p:cNvPr id="5" name="مربع نص 4">
            <a:extLst>
              <a:ext uri="{FF2B5EF4-FFF2-40B4-BE49-F238E27FC236}">
                <a16:creationId xmlns:a16="http://schemas.microsoft.com/office/drawing/2014/main" id="{A42528BA-732B-79F6-6369-70CAE630B3EA}"/>
              </a:ext>
            </a:extLst>
          </p:cNvPr>
          <p:cNvSpPr txBox="1"/>
          <p:nvPr/>
        </p:nvSpPr>
        <p:spPr>
          <a:xfrm>
            <a:off x="6095999" y="6460390"/>
            <a:ext cx="6128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>
                <a:latin typeface="Yu Mincho Light" panose="02020300000000000000" pitchFamily="18" charset="-128"/>
                <a:ea typeface="Yu Mincho Light" panose="02020300000000000000" pitchFamily="18" charset="-128"/>
              </a:rPr>
              <a:t>2024 </a:t>
            </a:r>
            <a:r>
              <a:rPr lang="ar-SA">
                <a:latin typeface="Yu Mincho Light" panose="02020300000000000000" pitchFamily="18" charset="-128"/>
                <a:ea typeface="Yu Mincho Light" panose="02020300000000000000" pitchFamily="18" charset="-128"/>
              </a:rPr>
              <a:t>   جميع الحقوق محفوظة لمتجر صندوق المسابقات© </a:t>
            </a:r>
            <a:r>
              <a:rPr lang="en-US">
                <a:latin typeface="Yu Mincho Light" panose="02020300000000000000" pitchFamily="18" charset="-128"/>
                <a:ea typeface="Yu Mincho Light" panose="02020300000000000000" pitchFamily="18" charset="-128"/>
              </a:rPr>
              <a:t> </a:t>
            </a:r>
            <a:endParaRPr lang="ar-SA"/>
          </a:p>
        </p:txBody>
      </p:sp>
      <p:pic>
        <p:nvPicPr>
          <p:cNvPr id="10" name="صورة 9">
            <a:extLst>
              <a:ext uri="{FF2B5EF4-FFF2-40B4-BE49-F238E27FC236}">
                <a16:creationId xmlns:a16="http://schemas.microsoft.com/office/drawing/2014/main" id="{7EB112CD-03F6-844B-F96C-8AAE605CFC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71444" y="5315219"/>
            <a:ext cx="1620556" cy="1620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426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55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3552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4" grpId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pct40">
          <a:fgClr>
            <a:schemeClr val="bg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8977FF8-7443-BFE4-7BCE-AC25F0081E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العنوان">
            <a:extLst>
              <a:ext uri="{FF2B5EF4-FFF2-40B4-BE49-F238E27FC236}">
                <a16:creationId xmlns:a16="http://schemas.microsoft.com/office/drawing/2014/main" id="{26502784-A2B8-46A0-F369-EC745BE4E2E7}"/>
              </a:ext>
            </a:extLst>
          </p:cNvPr>
          <p:cNvSpPr/>
          <p:nvPr/>
        </p:nvSpPr>
        <p:spPr>
          <a:xfrm>
            <a:off x="1744887" y="99851"/>
            <a:ext cx="8667600" cy="1155291"/>
          </a:xfrm>
          <a:prstGeom prst="roundRect">
            <a:avLst>
              <a:gd name="adj" fmla="val 36667"/>
            </a:avLst>
          </a:prstGeom>
          <a:solidFill>
            <a:srgbClr val="481C35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sz="6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خمن الشعار الصحيح</a:t>
            </a:r>
          </a:p>
        </p:txBody>
      </p:sp>
      <p:sp>
        <p:nvSpPr>
          <p:cNvPr id="15" name="3">
            <a:hlinkClick r:id="rId2" action="ppaction://hlinksldjump"/>
            <a:extLst>
              <a:ext uri="{FF2B5EF4-FFF2-40B4-BE49-F238E27FC236}">
                <a16:creationId xmlns:a16="http://schemas.microsoft.com/office/drawing/2014/main" id="{81EA0BD0-68F6-9C1E-5F7E-4FE20B88C6BC}"/>
              </a:ext>
            </a:extLst>
          </p:cNvPr>
          <p:cNvSpPr/>
          <p:nvPr/>
        </p:nvSpPr>
        <p:spPr>
          <a:xfrm>
            <a:off x="7059372" y="1519174"/>
            <a:ext cx="1374263" cy="1155291"/>
          </a:xfrm>
          <a:prstGeom prst="roundRect">
            <a:avLst>
              <a:gd name="adj" fmla="val 36667"/>
            </a:avLst>
          </a:prstGeom>
          <a:solidFill>
            <a:srgbClr val="071229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</a:t>
            </a:r>
            <a:endParaRPr kumimoji="0" lang="ar-SA" sz="60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4">
            <a:hlinkClick r:id="rId3" action="ppaction://hlinksldjump"/>
            <a:extLst>
              <a:ext uri="{FF2B5EF4-FFF2-40B4-BE49-F238E27FC236}">
                <a16:creationId xmlns:a16="http://schemas.microsoft.com/office/drawing/2014/main" id="{6462B454-3098-9F1B-6385-C40472043A8E}"/>
              </a:ext>
            </a:extLst>
          </p:cNvPr>
          <p:cNvSpPr/>
          <p:nvPr/>
        </p:nvSpPr>
        <p:spPr>
          <a:xfrm>
            <a:off x="5408868" y="1519174"/>
            <a:ext cx="1374263" cy="1155291"/>
          </a:xfrm>
          <a:prstGeom prst="roundRect">
            <a:avLst>
              <a:gd name="adj" fmla="val 36667"/>
            </a:avLst>
          </a:prstGeom>
          <a:solidFill>
            <a:srgbClr val="071229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</a:t>
            </a:r>
            <a:endParaRPr kumimoji="0" lang="ar-SA" sz="60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5">
            <a:hlinkClick r:id="rId4" action="ppaction://hlinksldjump"/>
            <a:extLst>
              <a:ext uri="{FF2B5EF4-FFF2-40B4-BE49-F238E27FC236}">
                <a16:creationId xmlns:a16="http://schemas.microsoft.com/office/drawing/2014/main" id="{5344C3F1-C525-22DE-209B-8C8A3E58F515}"/>
              </a:ext>
            </a:extLst>
          </p:cNvPr>
          <p:cNvSpPr/>
          <p:nvPr/>
        </p:nvSpPr>
        <p:spPr>
          <a:xfrm>
            <a:off x="3758364" y="1532701"/>
            <a:ext cx="1374263" cy="1155291"/>
          </a:xfrm>
          <a:prstGeom prst="roundRect">
            <a:avLst>
              <a:gd name="adj" fmla="val 36667"/>
            </a:avLst>
          </a:prstGeom>
          <a:solidFill>
            <a:srgbClr val="071229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5</a:t>
            </a:r>
            <a:endParaRPr kumimoji="0" lang="ar-SA" sz="60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6">
            <a:hlinkClick r:id="rId5" action="ppaction://hlinksldjump"/>
            <a:extLst>
              <a:ext uri="{FF2B5EF4-FFF2-40B4-BE49-F238E27FC236}">
                <a16:creationId xmlns:a16="http://schemas.microsoft.com/office/drawing/2014/main" id="{838AFA43-623F-4CA7-28C7-F6359FF8BE21}"/>
              </a:ext>
            </a:extLst>
          </p:cNvPr>
          <p:cNvSpPr/>
          <p:nvPr/>
        </p:nvSpPr>
        <p:spPr>
          <a:xfrm>
            <a:off x="2087902" y="1532703"/>
            <a:ext cx="1374263" cy="1155291"/>
          </a:xfrm>
          <a:prstGeom prst="roundRect">
            <a:avLst>
              <a:gd name="adj" fmla="val 36667"/>
            </a:avLst>
          </a:prstGeom>
          <a:solidFill>
            <a:srgbClr val="071229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6</a:t>
            </a:r>
            <a:endParaRPr kumimoji="0" lang="ar-SA" sz="60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9" name="7">
            <a:hlinkClick r:id="rId6" action="ppaction://hlinksldjump"/>
            <a:extLst>
              <a:ext uri="{FF2B5EF4-FFF2-40B4-BE49-F238E27FC236}">
                <a16:creationId xmlns:a16="http://schemas.microsoft.com/office/drawing/2014/main" id="{A74061B4-F7C6-90FE-4D4D-5486E34EE25D}"/>
              </a:ext>
            </a:extLst>
          </p:cNvPr>
          <p:cNvSpPr/>
          <p:nvPr/>
        </p:nvSpPr>
        <p:spPr>
          <a:xfrm>
            <a:off x="370625" y="1532704"/>
            <a:ext cx="1374263" cy="1155291"/>
          </a:xfrm>
          <a:prstGeom prst="roundRect">
            <a:avLst>
              <a:gd name="adj" fmla="val 36667"/>
            </a:avLst>
          </a:prstGeom>
          <a:solidFill>
            <a:srgbClr val="071229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7</a:t>
            </a:r>
            <a:endParaRPr kumimoji="0" lang="ar-SA" sz="60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0" name="8">
            <a:hlinkClick r:id="rId7" action="ppaction://hlinksldjump"/>
            <a:extLst>
              <a:ext uri="{FF2B5EF4-FFF2-40B4-BE49-F238E27FC236}">
                <a16:creationId xmlns:a16="http://schemas.microsoft.com/office/drawing/2014/main" id="{D0F68DF9-34A7-6E4F-8B15-0819E0041009}"/>
              </a:ext>
            </a:extLst>
          </p:cNvPr>
          <p:cNvSpPr/>
          <p:nvPr/>
        </p:nvSpPr>
        <p:spPr>
          <a:xfrm>
            <a:off x="10485988" y="2975480"/>
            <a:ext cx="1374263" cy="1155291"/>
          </a:xfrm>
          <a:prstGeom prst="roundRect">
            <a:avLst>
              <a:gd name="adj" fmla="val 36667"/>
            </a:avLst>
          </a:prstGeom>
          <a:solidFill>
            <a:srgbClr val="071229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8</a:t>
            </a:r>
            <a:endParaRPr kumimoji="0" lang="ar-SA" sz="60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1" name="15">
            <a:hlinkClick r:id="rId8" action="ppaction://hlinksldjump"/>
            <a:extLst>
              <a:ext uri="{FF2B5EF4-FFF2-40B4-BE49-F238E27FC236}">
                <a16:creationId xmlns:a16="http://schemas.microsoft.com/office/drawing/2014/main" id="{876C173E-7F61-7A8A-94EE-A30AAEA02109}"/>
              </a:ext>
            </a:extLst>
          </p:cNvPr>
          <p:cNvSpPr/>
          <p:nvPr/>
        </p:nvSpPr>
        <p:spPr>
          <a:xfrm>
            <a:off x="10447111" y="4431785"/>
            <a:ext cx="1374263" cy="1155291"/>
          </a:xfrm>
          <a:prstGeom prst="roundRect">
            <a:avLst>
              <a:gd name="adj" fmla="val 36667"/>
            </a:avLst>
          </a:prstGeom>
          <a:solidFill>
            <a:srgbClr val="071229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15</a:t>
            </a:r>
            <a:endParaRPr kumimoji="0" lang="ar-SA" sz="60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2" name="9">
            <a:hlinkClick r:id="rId9" action="ppaction://hlinksldjump"/>
            <a:extLst>
              <a:ext uri="{FF2B5EF4-FFF2-40B4-BE49-F238E27FC236}">
                <a16:creationId xmlns:a16="http://schemas.microsoft.com/office/drawing/2014/main" id="{AD924DCC-8051-F1ED-D086-1C79C5F6D489}"/>
              </a:ext>
            </a:extLst>
          </p:cNvPr>
          <p:cNvSpPr/>
          <p:nvPr/>
        </p:nvSpPr>
        <p:spPr>
          <a:xfrm>
            <a:off x="8818600" y="3035006"/>
            <a:ext cx="1374263" cy="1155291"/>
          </a:xfrm>
          <a:prstGeom prst="roundRect">
            <a:avLst>
              <a:gd name="adj" fmla="val 36667"/>
            </a:avLst>
          </a:prstGeom>
          <a:solidFill>
            <a:srgbClr val="071229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9</a:t>
            </a:r>
            <a:endParaRPr kumimoji="0" lang="ar-SA" sz="60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3" name="10">
            <a:hlinkClick r:id="rId10" action="ppaction://hlinksldjump"/>
            <a:extLst>
              <a:ext uri="{FF2B5EF4-FFF2-40B4-BE49-F238E27FC236}">
                <a16:creationId xmlns:a16="http://schemas.microsoft.com/office/drawing/2014/main" id="{D5C0253A-FA3D-F559-4D86-D3CAE7623E9B}"/>
              </a:ext>
            </a:extLst>
          </p:cNvPr>
          <p:cNvSpPr/>
          <p:nvPr/>
        </p:nvSpPr>
        <p:spPr>
          <a:xfrm>
            <a:off x="7076255" y="3014715"/>
            <a:ext cx="1374263" cy="1155291"/>
          </a:xfrm>
          <a:prstGeom prst="roundRect">
            <a:avLst>
              <a:gd name="adj" fmla="val 36667"/>
            </a:avLst>
          </a:prstGeom>
          <a:solidFill>
            <a:srgbClr val="071229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10</a:t>
            </a:r>
            <a:endParaRPr kumimoji="0" lang="ar-SA" sz="60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4" name="11">
            <a:hlinkClick r:id="rId11" action="ppaction://hlinksldjump"/>
            <a:extLst>
              <a:ext uri="{FF2B5EF4-FFF2-40B4-BE49-F238E27FC236}">
                <a16:creationId xmlns:a16="http://schemas.microsoft.com/office/drawing/2014/main" id="{7C1B1349-3318-0EB4-75DD-63D85971741B}"/>
              </a:ext>
            </a:extLst>
          </p:cNvPr>
          <p:cNvSpPr/>
          <p:nvPr/>
        </p:nvSpPr>
        <p:spPr>
          <a:xfrm>
            <a:off x="5408867" y="3014715"/>
            <a:ext cx="1374263" cy="1155291"/>
          </a:xfrm>
          <a:prstGeom prst="roundRect">
            <a:avLst>
              <a:gd name="adj" fmla="val 36667"/>
            </a:avLst>
          </a:prstGeom>
          <a:solidFill>
            <a:srgbClr val="071229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11</a:t>
            </a:r>
            <a:endParaRPr kumimoji="0" lang="ar-SA" sz="60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5" name="12">
            <a:hlinkClick r:id="rId12" action="ppaction://hlinksldjump"/>
            <a:extLst>
              <a:ext uri="{FF2B5EF4-FFF2-40B4-BE49-F238E27FC236}">
                <a16:creationId xmlns:a16="http://schemas.microsoft.com/office/drawing/2014/main" id="{9F8935D9-B32D-7D5D-D9F1-039AE2AD9E72}"/>
              </a:ext>
            </a:extLst>
          </p:cNvPr>
          <p:cNvSpPr/>
          <p:nvPr/>
        </p:nvSpPr>
        <p:spPr>
          <a:xfrm>
            <a:off x="3756784" y="2975480"/>
            <a:ext cx="1374263" cy="1155291"/>
          </a:xfrm>
          <a:prstGeom prst="roundRect">
            <a:avLst>
              <a:gd name="adj" fmla="val 36667"/>
            </a:avLst>
          </a:prstGeom>
          <a:solidFill>
            <a:srgbClr val="071229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12</a:t>
            </a:r>
            <a:endParaRPr kumimoji="0" lang="ar-SA" sz="60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6" name="13">
            <a:hlinkClick r:id="rId13" action="ppaction://hlinksldjump"/>
            <a:extLst>
              <a:ext uri="{FF2B5EF4-FFF2-40B4-BE49-F238E27FC236}">
                <a16:creationId xmlns:a16="http://schemas.microsoft.com/office/drawing/2014/main" id="{D133439A-8051-D1B6-15E1-E029E3971598}"/>
              </a:ext>
            </a:extLst>
          </p:cNvPr>
          <p:cNvSpPr/>
          <p:nvPr/>
        </p:nvSpPr>
        <p:spPr>
          <a:xfrm>
            <a:off x="2112969" y="2975482"/>
            <a:ext cx="1374263" cy="1155291"/>
          </a:xfrm>
          <a:prstGeom prst="roundRect">
            <a:avLst>
              <a:gd name="adj" fmla="val 36667"/>
            </a:avLst>
          </a:prstGeom>
          <a:solidFill>
            <a:srgbClr val="071229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13</a:t>
            </a:r>
            <a:endParaRPr kumimoji="0" lang="ar-SA" sz="60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7" name="14">
            <a:hlinkClick r:id="rId14" action="ppaction://hlinksldjump"/>
            <a:extLst>
              <a:ext uri="{FF2B5EF4-FFF2-40B4-BE49-F238E27FC236}">
                <a16:creationId xmlns:a16="http://schemas.microsoft.com/office/drawing/2014/main" id="{BCAF230D-67ED-EF7C-FB44-E4C863C290CA}"/>
              </a:ext>
            </a:extLst>
          </p:cNvPr>
          <p:cNvSpPr/>
          <p:nvPr/>
        </p:nvSpPr>
        <p:spPr>
          <a:xfrm>
            <a:off x="370624" y="3014715"/>
            <a:ext cx="1374263" cy="1155291"/>
          </a:xfrm>
          <a:prstGeom prst="roundRect">
            <a:avLst>
              <a:gd name="adj" fmla="val 36667"/>
            </a:avLst>
          </a:prstGeom>
          <a:solidFill>
            <a:srgbClr val="071229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14</a:t>
            </a:r>
            <a:endParaRPr kumimoji="0" lang="ar-SA" sz="60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8" name="16">
            <a:hlinkClick r:id="rId15" action="ppaction://hlinksldjump"/>
            <a:extLst>
              <a:ext uri="{FF2B5EF4-FFF2-40B4-BE49-F238E27FC236}">
                <a16:creationId xmlns:a16="http://schemas.microsoft.com/office/drawing/2014/main" id="{524CCD5D-0AE0-582C-2A40-22466C31FC38}"/>
              </a:ext>
            </a:extLst>
          </p:cNvPr>
          <p:cNvSpPr/>
          <p:nvPr/>
        </p:nvSpPr>
        <p:spPr>
          <a:xfrm>
            <a:off x="8818599" y="4431785"/>
            <a:ext cx="1374263" cy="1155291"/>
          </a:xfrm>
          <a:prstGeom prst="roundRect">
            <a:avLst>
              <a:gd name="adj" fmla="val 36667"/>
            </a:avLst>
          </a:prstGeom>
          <a:solidFill>
            <a:srgbClr val="071229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16</a:t>
            </a:r>
            <a:endParaRPr kumimoji="0" lang="ar-SA" sz="60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9" name="17">
            <a:hlinkClick r:id="rId16" action="ppaction://hlinksldjump"/>
            <a:extLst>
              <a:ext uri="{FF2B5EF4-FFF2-40B4-BE49-F238E27FC236}">
                <a16:creationId xmlns:a16="http://schemas.microsoft.com/office/drawing/2014/main" id="{E869A52B-81B6-E959-CC12-4CEFBF9FB3D3}"/>
              </a:ext>
            </a:extLst>
          </p:cNvPr>
          <p:cNvSpPr/>
          <p:nvPr/>
        </p:nvSpPr>
        <p:spPr>
          <a:xfrm>
            <a:off x="7076255" y="4431786"/>
            <a:ext cx="1374263" cy="1155291"/>
          </a:xfrm>
          <a:prstGeom prst="roundRect">
            <a:avLst>
              <a:gd name="adj" fmla="val 36667"/>
            </a:avLst>
          </a:prstGeom>
          <a:solidFill>
            <a:srgbClr val="071229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17</a:t>
            </a:r>
            <a:endParaRPr kumimoji="0" lang="ar-SA" sz="60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0" name="18">
            <a:hlinkClick r:id="rId17" action="ppaction://hlinksldjump"/>
            <a:extLst>
              <a:ext uri="{FF2B5EF4-FFF2-40B4-BE49-F238E27FC236}">
                <a16:creationId xmlns:a16="http://schemas.microsoft.com/office/drawing/2014/main" id="{E24D999F-52D5-6BBF-D3BC-F6EA8375FA65}"/>
              </a:ext>
            </a:extLst>
          </p:cNvPr>
          <p:cNvSpPr/>
          <p:nvPr/>
        </p:nvSpPr>
        <p:spPr>
          <a:xfrm>
            <a:off x="5408867" y="4431784"/>
            <a:ext cx="1374263" cy="1155291"/>
          </a:xfrm>
          <a:prstGeom prst="roundRect">
            <a:avLst>
              <a:gd name="adj" fmla="val 36667"/>
            </a:avLst>
          </a:prstGeom>
          <a:solidFill>
            <a:srgbClr val="071229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18</a:t>
            </a:r>
            <a:endParaRPr kumimoji="0" lang="ar-SA" sz="60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1" name="19">
            <a:hlinkClick r:id="rId18" action="ppaction://hlinksldjump"/>
            <a:extLst>
              <a:ext uri="{FF2B5EF4-FFF2-40B4-BE49-F238E27FC236}">
                <a16:creationId xmlns:a16="http://schemas.microsoft.com/office/drawing/2014/main" id="{8E185163-61B6-5C8D-0560-5D8CB8DED071}"/>
              </a:ext>
            </a:extLst>
          </p:cNvPr>
          <p:cNvSpPr/>
          <p:nvPr/>
        </p:nvSpPr>
        <p:spPr>
          <a:xfrm>
            <a:off x="3756784" y="4431784"/>
            <a:ext cx="1374263" cy="1155291"/>
          </a:xfrm>
          <a:prstGeom prst="roundRect">
            <a:avLst>
              <a:gd name="adj" fmla="val 36667"/>
            </a:avLst>
          </a:prstGeom>
          <a:solidFill>
            <a:srgbClr val="071229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19</a:t>
            </a:r>
            <a:endParaRPr kumimoji="0" lang="ar-SA" sz="60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2" name="20">
            <a:hlinkClick r:id="rId19" action="ppaction://hlinksldjump"/>
            <a:extLst>
              <a:ext uri="{FF2B5EF4-FFF2-40B4-BE49-F238E27FC236}">
                <a16:creationId xmlns:a16="http://schemas.microsoft.com/office/drawing/2014/main" id="{7C0F608A-BED6-0D8D-CC46-F4A47819CFB1}"/>
              </a:ext>
            </a:extLst>
          </p:cNvPr>
          <p:cNvSpPr/>
          <p:nvPr/>
        </p:nvSpPr>
        <p:spPr>
          <a:xfrm>
            <a:off x="2112969" y="4447567"/>
            <a:ext cx="1374263" cy="1155291"/>
          </a:xfrm>
          <a:prstGeom prst="roundRect">
            <a:avLst>
              <a:gd name="adj" fmla="val 36667"/>
            </a:avLst>
          </a:prstGeom>
          <a:solidFill>
            <a:srgbClr val="071229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20</a:t>
            </a:r>
            <a:endParaRPr kumimoji="0" lang="ar-SA" sz="60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3" name="القائمة">
            <a:hlinkClick r:id="rId20" action="ppaction://hlinksldjump"/>
            <a:extLst>
              <a:ext uri="{FF2B5EF4-FFF2-40B4-BE49-F238E27FC236}">
                <a16:creationId xmlns:a16="http://schemas.microsoft.com/office/drawing/2014/main" id="{0A990BEF-A703-7D99-1182-583C7969AFDB}"/>
              </a:ext>
            </a:extLst>
          </p:cNvPr>
          <p:cNvSpPr/>
          <p:nvPr/>
        </p:nvSpPr>
        <p:spPr>
          <a:xfrm>
            <a:off x="155579" y="5683767"/>
            <a:ext cx="2384421" cy="995309"/>
          </a:xfrm>
          <a:prstGeom prst="roundRect">
            <a:avLst>
              <a:gd name="adj" fmla="val 36667"/>
            </a:avLst>
          </a:prstGeom>
          <a:solidFill>
            <a:schemeClr val="accent3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sz="4400" b="1" i="0" u="none" strike="noStrike" kern="1200" cap="none" spc="0" normalizeH="0" baseline="0" noProof="0">
                <a:ln>
                  <a:noFill/>
                </a:ln>
                <a:solidFill>
                  <a:srgbClr val="B0151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القائمة</a:t>
            </a:r>
          </a:p>
        </p:txBody>
      </p:sp>
      <p:sp>
        <p:nvSpPr>
          <p:cNvPr id="9" name="1">
            <a:hlinkClick r:id="rId21" action="ppaction://hlinksldjump"/>
            <a:extLst>
              <a:ext uri="{FF2B5EF4-FFF2-40B4-BE49-F238E27FC236}">
                <a16:creationId xmlns:a16="http://schemas.microsoft.com/office/drawing/2014/main" id="{F6C7DC48-DF9E-02B0-6296-31ADD32952F9}"/>
              </a:ext>
            </a:extLst>
          </p:cNvPr>
          <p:cNvSpPr/>
          <p:nvPr/>
        </p:nvSpPr>
        <p:spPr>
          <a:xfrm>
            <a:off x="10447110" y="1519172"/>
            <a:ext cx="1374263" cy="1155291"/>
          </a:xfrm>
          <a:prstGeom prst="roundRect">
            <a:avLst>
              <a:gd name="adj" fmla="val 36667"/>
            </a:avLst>
          </a:prstGeom>
          <a:solidFill>
            <a:srgbClr val="071229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b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</a:t>
            </a:r>
            <a:endParaRPr kumimoji="0" lang="ar-SA" sz="60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2">
            <a:hlinkClick r:id="rId22" action="ppaction://hlinksldjump"/>
            <a:extLst>
              <a:ext uri="{FF2B5EF4-FFF2-40B4-BE49-F238E27FC236}">
                <a16:creationId xmlns:a16="http://schemas.microsoft.com/office/drawing/2014/main" id="{DB9B190C-73FA-1AA9-7321-33FED3CDBD6C}"/>
              </a:ext>
            </a:extLst>
          </p:cNvPr>
          <p:cNvSpPr/>
          <p:nvPr/>
        </p:nvSpPr>
        <p:spPr>
          <a:xfrm>
            <a:off x="8796606" y="1545555"/>
            <a:ext cx="1374263" cy="1155291"/>
          </a:xfrm>
          <a:prstGeom prst="roundRect">
            <a:avLst>
              <a:gd name="adj" fmla="val 36667"/>
            </a:avLst>
          </a:prstGeom>
          <a:solidFill>
            <a:srgbClr val="071229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</a:t>
            </a:r>
            <a:endParaRPr kumimoji="0" lang="ar-SA" sz="60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مربع نص 3">
            <a:extLst>
              <a:ext uri="{FF2B5EF4-FFF2-40B4-BE49-F238E27FC236}">
                <a16:creationId xmlns:a16="http://schemas.microsoft.com/office/drawing/2014/main" id="{F168C3B6-81A7-CDF0-2017-19B4635F2260}"/>
              </a:ext>
            </a:extLst>
          </p:cNvPr>
          <p:cNvSpPr txBox="1"/>
          <p:nvPr/>
        </p:nvSpPr>
        <p:spPr>
          <a:xfrm>
            <a:off x="4294717" y="6388817"/>
            <a:ext cx="61177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latin typeface="Yu Mincho Light" panose="02020300000000000000" pitchFamily="18" charset="-128"/>
                <a:ea typeface="Yu Mincho Light" panose="02020300000000000000" pitchFamily="18" charset="-128"/>
              </a:rPr>
              <a:t>2024 </a:t>
            </a:r>
            <a:r>
              <a:rPr lang="ar-SA">
                <a:latin typeface="Yu Mincho Light" panose="02020300000000000000" pitchFamily="18" charset="-128"/>
                <a:ea typeface="Yu Mincho Light" panose="02020300000000000000" pitchFamily="18" charset="-128"/>
              </a:rPr>
              <a:t>   جميع الحقوق محفوظة لمتجر صندوق المسابقات© </a:t>
            </a:r>
            <a:r>
              <a:rPr lang="en-US">
                <a:latin typeface="Yu Mincho Light" panose="02020300000000000000" pitchFamily="18" charset="-128"/>
                <a:ea typeface="Yu Mincho Light" panose="02020300000000000000" pitchFamily="18" charset="-128"/>
              </a:rPr>
              <a:t> </a:t>
            </a:r>
            <a:endParaRPr lang="ar-SA"/>
          </a:p>
        </p:txBody>
      </p:sp>
      <p:pic>
        <p:nvPicPr>
          <p:cNvPr id="2" name="صورة 1">
            <a:extLst>
              <a:ext uri="{FF2B5EF4-FFF2-40B4-BE49-F238E27FC236}">
                <a16:creationId xmlns:a16="http://schemas.microsoft.com/office/drawing/2014/main" id="{4A10914D-E9ED-94F8-6A2F-051F261CBC49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0" y="-191463"/>
            <a:ext cx="1692417" cy="1692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657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5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1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7" dur="1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8" dur="1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9" dur="1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5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4" dur="1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15" dur="1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16" dur="1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17" dur="1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5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2" dur="1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23" dur="1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24" dur="1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25" dur="1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5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0" dur="1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31" dur="1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32" dur="1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33" dur="1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seq concurrent="1" nextAc="seek">
              <p:cTn id="34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5" fill="hold">
                      <p:stCondLst>
                        <p:cond delay="0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5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8" dur="1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39" dur="1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40" dur="1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41" dur="1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seq concurrent="1" nextAc="seek">
              <p:cTn id="42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3" fill="hold">
                      <p:stCondLst>
                        <p:cond delay="0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5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46" dur="1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47" dur="1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48" dur="1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49" dur="1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seq concurrent="1" nextAc="seek">
              <p:cTn id="50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1" fill="hold">
                      <p:stCondLst>
                        <p:cond delay="0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5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54" dur="1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55" dur="1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56" dur="1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57" dur="1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seq concurrent="1" nextAc="seek">
              <p:cTn id="58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9" fill="hold">
                      <p:stCondLst>
                        <p:cond delay="0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5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2" dur="1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63" dur="1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64" dur="1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65" dur="1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  <p:seq concurrent="1" nextAc="seek">
              <p:cTn id="66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7" fill="hold">
                      <p:stCondLst>
                        <p:cond delay="0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5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70" dur="1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71" dur="1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72" dur="1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73" dur="1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  <p:seq concurrent="1" nextAc="seek">
              <p:cTn id="74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5" fill="hold">
                      <p:stCondLst>
                        <p:cond delay="0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5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78" dur="1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79" dur="1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80" dur="1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81" dur="1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  <p:seq concurrent="1" nextAc="seek">
              <p:cTn id="82" restart="whenNotActive" fill="hold" evtFilter="cancelBubble" nodeType="interactiveSeq">
                <p:stCondLst>
                  <p:cond evt="onClick" delay="0">
                    <p:tgtEl>
                      <p:spTgt spid="2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3" fill="hold">
                      <p:stCondLst>
                        <p:cond delay="0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5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86" dur="1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87" dur="1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88" dur="1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89" dur="1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"/>
                  </p:tgtEl>
                </p:cond>
              </p:nextCondLst>
            </p:seq>
            <p:seq concurrent="1" nextAc="seek">
              <p:cTn id="90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1" fill="hold">
                      <p:stCondLst>
                        <p:cond delay="0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5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94" dur="1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95" dur="1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96" dur="1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97" dur="1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seq concurrent="1" nextAc="seek">
              <p:cTn id="98" restart="whenNotActive" fill="hold" evtFilter="cancelBubble" nodeType="interactiveSeq">
                <p:stCondLst>
                  <p:cond evt="onClick" delay="0">
                    <p:tgtEl>
                      <p:spTgt spid="2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9" fill="hold">
                      <p:stCondLst>
                        <p:cond delay="0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5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02" dur="1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103" dur="1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104" dur="1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105" dur="1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"/>
                  </p:tgtEl>
                </p:cond>
              </p:nextCondLst>
            </p:seq>
            <p:seq concurrent="1" nextAc="seek">
              <p:cTn id="106" restart="whenNotActive" fill="hold" evtFilter="cancelBubble" nodeType="interactiveSeq">
                <p:stCondLst>
                  <p:cond evt="onClick" delay="0">
                    <p:tgtEl>
                      <p:spTgt spid="2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7" fill="hold">
                      <p:stCondLst>
                        <p:cond delay="0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5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10" dur="1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111" dur="1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112" dur="1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113" dur="1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7"/>
                  </p:tgtEl>
                </p:cond>
              </p:nextCondLst>
            </p:seq>
            <p:seq concurrent="1" nextAc="seek">
              <p:cTn id="114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5" fill="hold">
                      <p:stCondLst>
                        <p:cond delay="0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5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18" dur="1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119" dur="1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120" dur="1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121" dur="1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  <p:seq concurrent="1" nextAc="seek">
              <p:cTn id="122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3" fill="hold">
                      <p:stCondLst>
                        <p:cond delay="0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5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26" dur="1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127" dur="1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128" dur="1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129" dur="1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seq concurrent="1" nextAc="seek">
              <p:cTn id="130" restart="whenNotActive" fill="hold" evtFilter="cancelBubble" nodeType="interactiveSeq">
                <p:stCondLst>
                  <p:cond evt="onClick" delay="0">
                    <p:tgtEl>
                      <p:spTgt spid="2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1" fill="hold">
                      <p:stCondLst>
                        <p:cond delay="0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25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34" dur="1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135" dur="1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136" dur="1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137" dur="1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9"/>
                  </p:tgtEl>
                </p:cond>
              </p:nextCondLst>
            </p:seq>
            <p:seq concurrent="1" nextAc="seek">
              <p:cTn id="138" restart="whenNotActive" fill="hold" evtFilter="cancelBubble" nodeType="interactiveSeq">
                <p:stCondLst>
                  <p:cond evt="onClick" delay="0">
                    <p:tgtEl>
                      <p:spTgt spid="3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9" fill="hold">
                      <p:stCondLst>
                        <p:cond delay="0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25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42" dur="1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143" dur="1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144" dur="1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145" dur="1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0"/>
                  </p:tgtEl>
                </p:cond>
              </p:nextCondLst>
            </p:seq>
            <p:seq concurrent="1" nextAc="seek">
              <p:cTn id="146" restart="whenNotActive" fill="hold" evtFilter="cancelBubble" nodeType="interactiveSeq">
                <p:stCondLst>
                  <p:cond evt="onClick" delay="0">
                    <p:tgtEl>
                      <p:spTgt spid="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7" fill="hold">
                      <p:stCondLst>
                        <p:cond delay="0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25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50" dur="1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151" dur="1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152" dur="1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153" dur="1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"/>
                  </p:tgtEl>
                </p:cond>
              </p:nextCondLst>
            </p:seq>
            <p:seq concurrent="1" nextAc="seek">
              <p:cTn id="154" restart="whenNotActive" fill="hold" evtFilter="cancelBubble" nodeType="interactiveSeq">
                <p:stCondLst>
                  <p:cond evt="onClick" delay="0">
                    <p:tgtEl>
                      <p:spTgt spid="3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5" fill="hold">
                      <p:stCondLst>
                        <p:cond delay="0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25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58" dur="1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159" dur="1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160" dur="1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161" dur="1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2"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9" grpId="0" animBg="1"/>
      <p:bldP spid="10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pct40">
          <a:fgClr>
            <a:schemeClr val="bg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840249E-000F-4FC9-9075-7E562325A7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القائمة">
            <a:hlinkClick r:id="rId4" action="ppaction://hlinksldjump"/>
            <a:extLst>
              <a:ext uri="{FF2B5EF4-FFF2-40B4-BE49-F238E27FC236}">
                <a16:creationId xmlns:a16="http://schemas.microsoft.com/office/drawing/2014/main" id="{BB6EC827-3374-EE69-DEFD-DB7EC47CD6B9}"/>
              </a:ext>
            </a:extLst>
          </p:cNvPr>
          <p:cNvSpPr/>
          <p:nvPr/>
        </p:nvSpPr>
        <p:spPr>
          <a:xfrm>
            <a:off x="175245" y="6125497"/>
            <a:ext cx="1732214" cy="602740"/>
          </a:xfrm>
          <a:prstGeom prst="roundRect">
            <a:avLst>
              <a:gd name="adj" fmla="val 36667"/>
            </a:avLst>
          </a:prstGeom>
          <a:solidFill>
            <a:schemeClr val="accent3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200" b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القائمة</a:t>
            </a:r>
          </a:p>
        </p:txBody>
      </p:sp>
      <p:sp>
        <p:nvSpPr>
          <p:cNvPr id="3" name="العنوان">
            <a:extLst>
              <a:ext uri="{FF2B5EF4-FFF2-40B4-BE49-F238E27FC236}">
                <a16:creationId xmlns:a16="http://schemas.microsoft.com/office/drawing/2014/main" id="{80D0BE42-EA73-A73D-8E2C-032BCC32D473}"/>
              </a:ext>
            </a:extLst>
          </p:cNvPr>
          <p:cNvSpPr/>
          <p:nvPr/>
        </p:nvSpPr>
        <p:spPr>
          <a:xfrm>
            <a:off x="6843252" y="115630"/>
            <a:ext cx="5242684" cy="710279"/>
          </a:xfrm>
          <a:prstGeom prst="roundRect">
            <a:avLst>
              <a:gd name="adj" fmla="val 36667"/>
            </a:avLst>
          </a:prstGeom>
          <a:solidFill>
            <a:srgbClr val="481C35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4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خمن الشعار الصحيح</a:t>
            </a:r>
          </a:p>
        </p:txBody>
      </p:sp>
      <p:pic>
        <p:nvPicPr>
          <p:cNvPr id="2" name="وسائط1">
            <a:hlinkClick r:id="" action="ppaction://media"/>
            <a:extLst>
              <a:ext uri="{FF2B5EF4-FFF2-40B4-BE49-F238E27FC236}">
                <a16:creationId xmlns:a16="http://schemas.microsoft.com/office/drawing/2014/main" id="{E48C6B9F-64A5-DCA2-9E02-641621FEBEA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30832" t="16879" r="30460" b="11581"/>
          <a:stretch>
            <a:fillRect/>
          </a:stretch>
        </p:blipFill>
        <p:spPr>
          <a:xfrm>
            <a:off x="66662" y="0"/>
            <a:ext cx="1075174" cy="1089598"/>
          </a:xfrm>
          <a:prstGeom prst="ellipse">
            <a:avLst/>
          </a:prstGeom>
        </p:spPr>
      </p:pic>
      <p:sp>
        <p:nvSpPr>
          <p:cNvPr id="11" name="مستطيل 10">
            <a:extLst>
              <a:ext uri="{FF2B5EF4-FFF2-40B4-BE49-F238E27FC236}">
                <a16:creationId xmlns:a16="http://schemas.microsoft.com/office/drawing/2014/main" id="{66FDE0AB-C522-EE2B-D464-F13E63F00436}"/>
              </a:ext>
            </a:extLst>
          </p:cNvPr>
          <p:cNvSpPr/>
          <p:nvPr/>
        </p:nvSpPr>
        <p:spPr>
          <a:xfrm>
            <a:off x="816077" y="1369156"/>
            <a:ext cx="10658691" cy="449265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16" name="مربع نص 15">
            <a:extLst>
              <a:ext uri="{FF2B5EF4-FFF2-40B4-BE49-F238E27FC236}">
                <a16:creationId xmlns:a16="http://schemas.microsoft.com/office/drawing/2014/main" id="{4A79A63D-FA43-A2ED-A971-9FD5FD039DEB}"/>
              </a:ext>
            </a:extLst>
          </p:cNvPr>
          <p:cNvSpPr txBox="1"/>
          <p:nvPr/>
        </p:nvSpPr>
        <p:spPr>
          <a:xfrm>
            <a:off x="4867752" y="1399453"/>
            <a:ext cx="105100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0">
                <a:solidFill>
                  <a:srgbClr val="00B050"/>
                </a:solidFill>
                <a:latin typeface="Wide Latin" panose="020A0A07050505020404" pitchFamily="18" charset="0"/>
                <a:sym typeface="Wingdings" panose="05000000000000000000" pitchFamily="2" charset="2"/>
              </a:rPr>
              <a:t></a:t>
            </a:r>
            <a:endParaRPr lang="ar-SA" sz="8000">
              <a:solidFill>
                <a:srgbClr val="00B050"/>
              </a:solidFill>
            </a:endParaRPr>
          </a:p>
        </p:txBody>
      </p:sp>
      <p:sp>
        <p:nvSpPr>
          <p:cNvPr id="17" name="مربع نص 16">
            <a:extLst>
              <a:ext uri="{FF2B5EF4-FFF2-40B4-BE49-F238E27FC236}">
                <a16:creationId xmlns:a16="http://schemas.microsoft.com/office/drawing/2014/main" id="{5C5ACD0B-F8A7-1322-8354-8D93E08A2279}"/>
              </a:ext>
            </a:extLst>
          </p:cNvPr>
          <p:cNvSpPr txBox="1"/>
          <p:nvPr/>
        </p:nvSpPr>
        <p:spPr>
          <a:xfrm>
            <a:off x="6499123" y="1260428"/>
            <a:ext cx="344129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7200">
                <a:solidFill>
                  <a:srgbClr val="FF0000"/>
                </a:solidFill>
                <a:latin typeface="Arial Rounded MT Bold" panose="020F0704030504030204" pitchFamily="34" charset="0"/>
              </a:rPr>
              <a:t>x</a:t>
            </a:r>
            <a:endParaRPr lang="ar-SA" sz="7200">
              <a:solidFill>
                <a:srgbClr val="FF0000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19" name="صورة 18" descr="صورة تحتوي على الوجه الإنساني, نظارات, الرسومات, تصميم الجرافيك&#10;&#10;قد يكون المحتوى الذي تم إنشاؤه بواسطة الذكاء الاصطناعي غير صحيح.">
            <a:extLst>
              <a:ext uri="{FF2B5EF4-FFF2-40B4-BE49-F238E27FC236}">
                <a16:creationId xmlns:a16="http://schemas.microsoft.com/office/drawing/2014/main" id="{ED02C3E5-9809-531F-77B0-B83D191E46B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09" y="1632845"/>
            <a:ext cx="10316724" cy="4089391"/>
          </a:xfrm>
          <a:prstGeom prst="rect">
            <a:avLst/>
          </a:prstGeom>
        </p:spPr>
      </p:pic>
      <p:sp>
        <p:nvSpPr>
          <p:cNvPr id="21" name="مستطيل 20">
            <a:extLst>
              <a:ext uri="{FF2B5EF4-FFF2-40B4-BE49-F238E27FC236}">
                <a16:creationId xmlns:a16="http://schemas.microsoft.com/office/drawing/2014/main" id="{14BAA208-26D2-310E-6CFA-FF514048BFDD}"/>
              </a:ext>
            </a:extLst>
          </p:cNvPr>
          <p:cNvSpPr/>
          <p:nvPr/>
        </p:nvSpPr>
        <p:spPr>
          <a:xfrm>
            <a:off x="5918757" y="1663142"/>
            <a:ext cx="303229" cy="40893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>
              <a:solidFill>
                <a:schemeClr val="tx1"/>
              </a:solidFill>
            </a:endParaRPr>
          </a:p>
        </p:txBody>
      </p:sp>
      <p:sp>
        <p:nvSpPr>
          <p:cNvPr id="5" name="مربع نص 4">
            <a:extLst>
              <a:ext uri="{FF2B5EF4-FFF2-40B4-BE49-F238E27FC236}">
                <a16:creationId xmlns:a16="http://schemas.microsoft.com/office/drawing/2014/main" id="{C13A502F-5DD7-8AEB-CA37-86F70ADAD65F}"/>
              </a:ext>
            </a:extLst>
          </p:cNvPr>
          <p:cNvSpPr txBox="1"/>
          <p:nvPr/>
        </p:nvSpPr>
        <p:spPr>
          <a:xfrm>
            <a:off x="3935186" y="6405055"/>
            <a:ext cx="6128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latin typeface="Yu Mincho Light" panose="02020300000000000000" pitchFamily="18" charset="-128"/>
                <a:ea typeface="Yu Mincho Light" panose="02020300000000000000" pitchFamily="18" charset="-128"/>
              </a:rPr>
              <a:t>2024 </a:t>
            </a:r>
            <a:r>
              <a:rPr lang="ar-SA">
                <a:latin typeface="Yu Mincho Light" panose="02020300000000000000" pitchFamily="18" charset="-128"/>
                <a:ea typeface="Yu Mincho Light" panose="02020300000000000000" pitchFamily="18" charset="-128"/>
              </a:rPr>
              <a:t>   جميع الحقوق محفوظة لمتجر صندوق المسابقات© </a:t>
            </a:r>
            <a:r>
              <a:rPr lang="en-US">
                <a:latin typeface="Yu Mincho Light" panose="02020300000000000000" pitchFamily="18" charset="-128"/>
                <a:ea typeface="Yu Mincho Light" panose="02020300000000000000" pitchFamily="18" charset="-128"/>
              </a:rPr>
              <a:t> </a:t>
            </a:r>
            <a:endParaRPr lang="ar-SA"/>
          </a:p>
        </p:txBody>
      </p:sp>
      <p:pic>
        <p:nvPicPr>
          <p:cNvPr id="4" name="صورة 3">
            <a:extLst>
              <a:ext uri="{FF2B5EF4-FFF2-40B4-BE49-F238E27FC236}">
                <a16:creationId xmlns:a16="http://schemas.microsoft.com/office/drawing/2014/main" id="{0D27072C-5894-6A17-3791-C8DF7F6B2D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85936" y="5505055"/>
            <a:ext cx="1800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312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55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3552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3552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16" grpId="0"/>
      <p:bldP spid="17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pct40">
          <a:fgClr>
            <a:schemeClr val="bg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840249E-000F-4FC9-9075-7E562325A7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القائمة">
            <a:hlinkClick r:id="rId4" action="ppaction://hlinksldjump"/>
            <a:extLst>
              <a:ext uri="{FF2B5EF4-FFF2-40B4-BE49-F238E27FC236}">
                <a16:creationId xmlns:a16="http://schemas.microsoft.com/office/drawing/2014/main" id="{BB6EC827-3374-EE69-DEFD-DB7EC47CD6B9}"/>
              </a:ext>
            </a:extLst>
          </p:cNvPr>
          <p:cNvSpPr/>
          <p:nvPr/>
        </p:nvSpPr>
        <p:spPr>
          <a:xfrm>
            <a:off x="175245" y="6125497"/>
            <a:ext cx="1732214" cy="602740"/>
          </a:xfrm>
          <a:prstGeom prst="roundRect">
            <a:avLst>
              <a:gd name="adj" fmla="val 36667"/>
            </a:avLst>
          </a:prstGeom>
          <a:solidFill>
            <a:schemeClr val="accent3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200" b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القائمة</a:t>
            </a:r>
          </a:p>
        </p:txBody>
      </p:sp>
      <p:sp>
        <p:nvSpPr>
          <p:cNvPr id="3" name="العنوان">
            <a:extLst>
              <a:ext uri="{FF2B5EF4-FFF2-40B4-BE49-F238E27FC236}">
                <a16:creationId xmlns:a16="http://schemas.microsoft.com/office/drawing/2014/main" id="{80D0BE42-EA73-A73D-8E2C-032BCC32D473}"/>
              </a:ext>
            </a:extLst>
          </p:cNvPr>
          <p:cNvSpPr/>
          <p:nvPr/>
        </p:nvSpPr>
        <p:spPr>
          <a:xfrm>
            <a:off x="6843252" y="115630"/>
            <a:ext cx="5242684" cy="710279"/>
          </a:xfrm>
          <a:prstGeom prst="roundRect">
            <a:avLst>
              <a:gd name="adj" fmla="val 36667"/>
            </a:avLst>
          </a:prstGeom>
          <a:solidFill>
            <a:srgbClr val="481C35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4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خمن الشعار الصحيح</a:t>
            </a:r>
          </a:p>
        </p:txBody>
      </p:sp>
      <p:pic>
        <p:nvPicPr>
          <p:cNvPr id="2" name="وسائط1">
            <a:hlinkClick r:id="" action="ppaction://media"/>
            <a:extLst>
              <a:ext uri="{FF2B5EF4-FFF2-40B4-BE49-F238E27FC236}">
                <a16:creationId xmlns:a16="http://schemas.microsoft.com/office/drawing/2014/main" id="{E48C6B9F-64A5-DCA2-9E02-641621FEBEA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30832" t="16879" r="30460" b="11581"/>
          <a:stretch>
            <a:fillRect/>
          </a:stretch>
        </p:blipFill>
        <p:spPr>
          <a:xfrm>
            <a:off x="66662" y="0"/>
            <a:ext cx="1075174" cy="1089598"/>
          </a:xfrm>
          <a:prstGeom prst="ellipse">
            <a:avLst/>
          </a:prstGeom>
        </p:spPr>
      </p:pic>
      <p:sp>
        <p:nvSpPr>
          <p:cNvPr id="11" name="مستطيل 10">
            <a:extLst>
              <a:ext uri="{FF2B5EF4-FFF2-40B4-BE49-F238E27FC236}">
                <a16:creationId xmlns:a16="http://schemas.microsoft.com/office/drawing/2014/main" id="{66FDE0AB-C522-EE2B-D464-F13E63F00436}"/>
              </a:ext>
            </a:extLst>
          </p:cNvPr>
          <p:cNvSpPr/>
          <p:nvPr/>
        </p:nvSpPr>
        <p:spPr>
          <a:xfrm>
            <a:off x="816077" y="1369156"/>
            <a:ext cx="10658691" cy="449265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16" name="مربع نص 15">
            <a:extLst>
              <a:ext uri="{FF2B5EF4-FFF2-40B4-BE49-F238E27FC236}">
                <a16:creationId xmlns:a16="http://schemas.microsoft.com/office/drawing/2014/main" id="{4A79A63D-FA43-A2ED-A971-9FD5FD039DEB}"/>
              </a:ext>
            </a:extLst>
          </p:cNvPr>
          <p:cNvSpPr txBox="1"/>
          <p:nvPr/>
        </p:nvSpPr>
        <p:spPr>
          <a:xfrm>
            <a:off x="6575948" y="1354893"/>
            <a:ext cx="105100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0">
                <a:solidFill>
                  <a:srgbClr val="00B050"/>
                </a:solidFill>
                <a:latin typeface="Wide Latin" panose="020A0A07050505020404" pitchFamily="18" charset="0"/>
                <a:sym typeface="Wingdings" panose="05000000000000000000" pitchFamily="2" charset="2"/>
              </a:rPr>
              <a:t></a:t>
            </a:r>
            <a:endParaRPr lang="ar-SA" sz="8000">
              <a:solidFill>
                <a:srgbClr val="00B050"/>
              </a:solidFill>
            </a:endParaRPr>
          </a:p>
        </p:txBody>
      </p:sp>
      <p:sp>
        <p:nvSpPr>
          <p:cNvPr id="17" name="مربع نص 16">
            <a:extLst>
              <a:ext uri="{FF2B5EF4-FFF2-40B4-BE49-F238E27FC236}">
                <a16:creationId xmlns:a16="http://schemas.microsoft.com/office/drawing/2014/main" id="{5C5ACD0B-F8A7-1322-8354-8D93E08A2279}"/>
              </a:ext>
            </a:extLst>
          </p:cNvPr>
          <p:cNvSpPr txBox="1"/>
          <p:nvPr/>
        </p:nvSpPr>
        <p:spPr>
          <a:xfrm>
            <a:off x="5032284" y="1276523"/>
            <a:ext cx="344129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7200">
                <a:solidFill>
                  <a:srgbClr val="FF0000"/>
                </a:solidFill>
                <a:latin typeface="Arial Rounded MT Bold" panose="020F0704030504030204" pitchFamily="34" charset="0"/>
              </a:rPr>
              <a:t>x</a:t>
            </a:r>
            <a:endParaRPr lang="ar-SA" sz="7200">
              <a:solidFill>
                <a:srgbClr val="FF0000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9" name="صورة 8" descr="صورة تحتوي على الرسومات, الخط, تصميم الجرافيك, شعار&#10;&#10;قد يكون المحتوى الذي تم إنشاؤه بواسطة الذكاء الاصطناعي غير صحيح.">
            <a:extLst>
              <a:ext uri="{FF2B5EF4-FFF2-40B4-BE49-F238E27FC236}">
                <a16:creationId xmlns:a16="http://schemas.microsoft.com/office/drawing/2014/main" id="{A398F147-8201-4034-CE95-297B2DD530A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188" y="1979191"/>
            <a:ext cx="10422194" cy="3523916"/>
          </a:xfrm>
          <a:prstGeom prst="rect">
            <a:avLst/>
          </a:prstGeom>
        </p:spPr>
      </p:pic>
      <p:sp>
        <p:nvSpPr>
          <p:cNvPr id="10" name="مستطيل 9">
            <a:extLst>
              <a:ext uri="{FF2B5EF4-FFF2-40B4-BE49-F238E27FC236}">
                <a16:creationId xmlns:a16="http://schemas.microsoft.com/office/drawing/2014/main" id="{31A2FF5D-AB27-9966-583E-DF5DDE095BE1}"/>
              </a:ext>
            </a:extLst>
          </p:cNvPr>
          <p:cNvSpPr/>
          <p:nvPr/>
        </p:nvSpPr>
        <p:spPr>
          <a:xfrm>
            <a:off x="6105832" y="1643477"/>
            <a:ext cx="303229" cy="40893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>
              <a:solidFill>
                <a:schemeClr val="tx1"/>
              </a:solidFill>
            </a:endParaRPr>
          </a:p>
        </p:txBody>
      </p:sp>
      <p:sp>
        <p:nvSpPr>
          <p:cNvPr id="5" name="مربع نص 4">
            <a:extLst>
              <a:ext uri="{FF2B5EF4-FFF2-40B4-BE49-F238E27FC236}">
                <a16:creationId xmlns:a16="http://schemas.microsoft.com/office/drawing/2014/main" id="{31A0FDC6-E6E9-1196-DC53-241B95172DE2}"/>
              </a:ext>
            </a:extLst>
          </p:cNvPr>
          <p:cNvSpPr txBox="1"/>
          <p:nvPr/>
        </p:nvSpPr>
        <p:spPr>
          <a:xfrm>
            <a:off x="4037122" y="6405055"/>
            <a:ext cx="6128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latin typeface="Yu Mincho Light" panose="02020300000000000000" pitchFamily="18" charset="-128"/>
                <a:ea typeface="Yu Mincho Light" panose="02020300000000000000" pitchFamily="18" charset="-128"/>
              </a:rPr>
              <a:t>2024 </a:t>
            </a:r>
            <a:r>
              <a:rPr lang="ar-SA">
                <a:latin typeface="Yu Mincho Light" panose="02020300000000000000" pitchFamily="18" charset="-128"/>
                <a:ea typeface="Yu Mincho Light" panose="02020300000000000000" pitchFamily="18" charset="-128"/>
              </a:rPr>
              <a:t>   جميع الحقوق محفوظة لمتجر صندوق المسابقات© </a:t>
            </a:r>
            <a:r>
              <a:rPr lang="en-US">
                <a:latin typeface="Yu Mincho Light" panose="02020300000000000000" pitchFamily="18" charset="-128"/>
                <a:ea typeface="Yu Mincho Light" panose="02020300000000000000" pitchFamily="18" charset="-128"/>
              </a:rPr>
              <a:t> </a:t>
            </a:r>
            <a:endParaRPr lang="ar-SA"/>
          </a:p>
        </p:txBody>
      </p:sp>
      <p:pic>
        <p:nvPicPr>
          <p:cNvPr id="4" name="صورة 3">
            <a:extLst>
              <a:ext uri="{FF2B5EF4-FFF2-40B4-BE49-F238E27FC236}">
                <a16:creationId xmlns:a16="http://schemas.microsoft.com/office/drawing/2014/main" id="{BBB6EAF4-956C-DFF3-CB7A-386454593E7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85936" y="5505055"/>
            <a:ext cx="1800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785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55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3552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3552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16" grpId="0"/>
      <p:bldP spid="1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pct40">
          <a:fgClr>
            <a:schemeClr val="bg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840249E-000F-4FC9-9075-7E562325A7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القائمة">
            <a:hlinkClick r:id="rId4" action="ppaction://hlinksldjump"/>
            <a:extLst>
              <a:ext uri="{FF2B5EF4-FFF2-40B4-BE49-F238E27FC236}">
                <a16:creationId xmlns:a16="http://schemas.microsoft.com/office/drawing/2014/main" id="{BB6EC827-3374-EE69-DEFD-DB7EC47CD6B9}"/>
              </a:ext>
            </a:extLst>
          </p:cNvPr>
          <p:cNvSpPr/>
          <p:nvPr/>
        </p:nvSpPr>
        <p:spPr>
          <a:xfrm>
            <a:off x="175245" y="6125497"/>
            <a:ext cx="1732214" cy="602740"/>
          </a:xfrm>
          <a:prstGeom prst="roundRect">
            <a:avLst>
              <a:gd name="adj" fmla="val 36667"/>
            </a:avLst>
          </a:prstGeom>
          <a:solidFill>
            <a:schemeClr val="accent3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200" b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القائمة</a:t>
            </a:r>
          </a:p>
        </p:txBody>
      </p:sp>
      <p:sp>
        <p:nvSpPr>
          <p:cNvPr id="10" name="الجواب الخاطئ 4">
            <a:extLst>
              <a:ext uri="{FF2B5EF4-FFF2-40B4-BE49-F238E27FC236}">
                <a16:creationId xmlns:a16="http://schemas.microsoft.com/office/drawing/2014/main" id="{5DCEE0AF-6FF8-96A6-F7AF-F08128CAC2BD}"/>
              </a:ext>
            </a:extLst>
          </p:cNvPr>
          <p:cNvSpPr/>
          <p:nvPr/>
        </p:nvSpPr>
        <p:spPr>
          <a:xfrm>
            <a:off x="6497916" y="2939628"/>
            <a:ext cx="5341858" cy="1335530"/>
          </a:xfrm>
          <a:prstGeom prst="roundRect">
            <a:avLst>
              <a:gd name="adj" fmla="val 8793"/>
            </a:avLst>
          </a:prstGeom>
          <a:solidFill>
            <a:srgbClr val="071229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1- </a:t>
            </a:r>
            <a:r>
              <a:rPr lang="ar-SA" sz="2800" b="1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لحيح</a:t>
            </a:r>
            <a:endParaRPr lang="ar-SA" sz="28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5" name="الجواب الخاطئ 3">
            <a:extLst>
              <a:ext uri="{FF2B5EF4-FFF2-40B4-BE49-F238E27FC236}">
                <a16:creationId xmlns:a16="http://schemas.microsoft.com/office/drawing/2014/main" id="{5929ACFE-86B6-6C81-E760-20D19A7A2178}"/>
              </a:ext>
            </a:extLst>
          </p:cNvPr>
          <p:cNvSpPr/>
          <p:nvPr/>
        </p:nvSpPr>
        <p:spPr>
          <a:xfrm>
            <a:off x="6497916" y="4532562"/>
            <a:ext cx="5341858" cy="1335530"/>
          </a:xfrm>
          <a:prstGeom prst="roundRect">
            <a:avLst>
              <a:gd name="adj" fmla="val 8793"/>
            </a:avLst>
          </a:prstGeom>
          <a:solidFill>
            <a:srgbClr val="071229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28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3- لا صوت لها</a:t>
            </a:r>
          </a:p>
        </p:txBody>
      </p:sp>
      <p:sp>
        <p:nvSpPr>
          <p:cNvPr id="12" name="الجواب الخاطئ 2">
            <a:extLst>
              <a:ext uri="{FF2B5EF4-FFF2-40B4-BE49-F238E27FC236}">
                <a16:creationId xmlns:a16="http://schemas.microsoft.com/office/drawing/2014/main" id="{D6982465-FC6D-B97F-2434-835E5FB0105C}"/>
              </a:ext>
            </a:extLst>
          </p:cNvPr>
          <p:cNvSpPr/>
          <p:nvPr/>
        </p:nvSpPr>
        <p:spPr>
          <a:xfrm>
            <a:off x="352226" y="2939628"/>
            <a:ext cx="5341858" cy="1335530"/>
          </a:xfrm>
          <a:prstGeom prst="roundRect">
            <a:avLst>
              <a:gd name="adj" fmla="val 8793"/>
            </a:avLst>
          </a:prstGeom>
          <a:solidFill>
            <a:srgbClr val="071229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28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2- حفيف</a:t>
            </a:r>
          </a:p>
        </p:txBody>
      </p:sp>
      <p:sp>
        <p:nvSpPr>
          <p:cNvPr id="34" name="الجواب الصحيح">
            <a:extLst>
              <a:ext uri="{FF2B5EF4-FFF2-40B4-BE49-F238E27FC236}">
                <a16:creationId xmlns:a16="http://schemas.microsoft.com/office/drawing/2014/main" id="{E73C28EE-FC16-C34C-9BC1-E6984F735472}"/>
              </a:ext>
            </a:extLst>
          </p:cNvPr>
          <p:cNvSpPr/>
          <p:nvPr/>
        </p:nvSpPr>
        <p:spPr>
          <a:xfrm>
            <a:off x="345780" y="4532562"/>
            <a:ext cx="5341858" cy="1335530"/>
          </a:xfrm>
          <a:prstGeom prst="roundRect">
            <a:avLst>
              <a:gd name="adj" fmla="val 8793"/>
            </a:avLst>
          </a:prstGeom>
          <a:solidFill>
            <a:srgbClr val="071229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28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4- فحيح</a:t>
            </a:r>
          </a:p>
        </p:txBody>
      </p:sp>
      <p:sp>
        <p:nvSpPr>
          <p:cNvPr id="20" name="السؤال">
            <a:extLst>
              <a:ext uri="{FF2B5EF4-FFF2-40B4-BE49-F238E27FC236}">
                <a16:creationId xmlns:a16="http://schemas.microsoft.com/office/drawing/2014/main" id="{DD8637D5-B037-F558-99C1-FA322795CB5B}"/>
              </a:ext>
            </a:extLst>
          </p:cNvPr>
          <p:cNvSpPr/>
          <p:nvPr/>
        </p:nvSpPr>
        <p:spPr>
          <a:xfrm>
            <a:off x="635042" y="1100054"/>
            <a:ext cx="10921916" cy="1523068"/>
          </a:xfrm>
          <a:prstGeom prst="roundRect">
            <a:avLst>
              <a:gd name="adj" fmla="val 36667"/>
            </a:avLst>
          </a:prstGeom>
          <a:solidFill>
            <a:schemeClr val="tx2">
              <a:lumMod val="10000"/>
            </a:schemeClr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4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ماذا يسمى صوت الافعى ؟</a:t>
            </a:r>
          </a:p>
        </p:txBody>
      </p:sp>
      <p:sp>
        <p:nvSpPr>
          <p:cNvPr id="3" name="سؤال ثقافي 1">
            <a:extLst>
              <a:ext uri="{FF2B5EF4-FFF2-40B4-BE49-F238E27FC236}">
                <a16:creationId xmlns:a16="http://schemas.microsoft.com/office/drawing/2014/main" id="{80D0BE42-EA73-A73D-8E2C-032BCC32D473}"/>
              </a:ext>
            </a:extLst>
          </p:cNvPr>
          <p:cNvSpPr/>
          <p:nvPr/>
        </p:nvSpPr>
        <p:spPr>
          <a:xfrm>
            <a:off x="8475406" y="115630"/>
            <a:ext cx="3610529" cy="710279"/>
          </a:xfrm>
          <a:prstGeom prst="roundRect">
            <a:avLst>
              <a:gd name="adj" fmla="val 36667"/>
            </a:avLst>
          </a:prstGeom>
          <a:solidFill>
            <a:srgbClr val="481C35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4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سؤال ثقافي:</a:t>
            </a:r>
          </a:p>
        </p:txBody>
      </p:sp>
      <p:pic>
        <p:nvPicPr>
          <p:cNvPr id="2" name="وسائط1">
            <a:hlinkClick r:id="" action="ppaction://media"/>
            <a:extLst>
              <a:ext uri="{FF2B5EF4-FFF2-40B4-BE49-F238E27FC236}">
                <a16:creationId xmlns:a16="http://schemas.microsoft.com/office/drawing/2014/main" id="{E48C6B9F-64A5-DCA2-9E02-641621FEBEA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30832" t="16879" r="30460" b="11581"/>
          <a:stretch>
            <a:fillRect/>
          </a:stretch>
        </p:blipFill>
        <p:spPr>
          <a:xfrm>
            <a:off x="66662" y="0"/>
            <a:ext cx="1075174" cy="1089598"/>
          </a:xfrm>
          <a:prstGeom prst="ellipse">
            <a:avLst/>
          </a:prstGeom>
        </p:spPr>
      </p:pic>
      <p:sp>
        <p:nvSpPr>
          <p:cNvPr id="4" name="مربع نص 3">
            <a:extLst>
              <a:ext uri="{FF2B5EF4-FFF2-40B4-BE49-F238E27FC236}">
                <a16:creationId xmlns:a16="http://schemas.microsoft.com/office/drawing/2014/main" id="{0AAF0ECB-46C0-29AE-73ED-5E71BA5297D4}"/>
              </a:ext>
            </a:extLst>
          </p:cNvPr>
          <p:cNvSpPr txBox="1"/>
          <p:nvPr/>
        </p:nvSpPr>
        <p:spPr>
          <a:xfrm>
            <a:off x="4033158" y="6488668"/>
            <a:ext cx="6128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latin typeface="Yu Mincho Light" panose="02020300000000000000" pitchFamily="18" charset="-128"/>
                <a:ea typeface="Yu Mincho Light" panose="02020300000000000000" pitchFamily="18" charset="-128"/>
              </a:rPr>
              <a:t>2024 </a:t>
            </a:r>
            <a:r>
              <a:rPr lang="ar-SA">
                <a:latin typeface="Yu Mincho Light" panose="02020300000000000000" pitchFamily="18" charset="-128"/>
                <a:ea typeface="Yu Mincho Light" panose="02020300000000000000" pitchFamily="18" charset="-128"/>
              </a:rPr>
              <a:t>   جميع الحقوق محفوظة لمتجر صندوق المسابقات© </a:t>
            </a:r>
            <a:r>
              <a:rPr lang="en-US">
                <a:latin typeface="Yu Mincho Light" panose="02020300000000000000" pitchFamily="18" charset="-128"/>
                <a:ea typeface="Yu Mincho Light" panose="02020300000000000000" pitchFamily="18" charset="-128"/>
              </a:rPr>
              <a:t> </a:t>
            </a:r>
            <a:endParaRPr lang="ar-SA"/>
          </a:p>
        </p:txBody>
      </p:sp>
      <p:pic>
        <p:nvPicPr>
          <p:cNvPr id="5" name="صورة 4">
            <a:extLst>
              <a:ext uri="{FF2B5EF4-FFF2-40B4-BE49-F238E27FC236}">
                <a16:creationId xmlns:a16="http://schemas.microsoft.com/office/drawing/2014/main" id="{4DE156F2-AC1A-8A5B-4E94-D989E36379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65380" y="5616589"/>
            <a:ext cx="1620556" cy="1620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276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55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8552"/>
                            </p:stCondLst>
                            <p:childTnLst>
                              <p:par>
                                <p:cTn id="8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6600"/>
                                      </p:to>
                                    </p:animClr>
                                    <p:set>
                                      <p:cBhvr>
                                        <p:cTn id="1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421616"/>
                                      </p:to>
                                    </p:animClr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421616"/>
                                      </p:to>
                                    </p:animClr>
                                    <p:set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421616"/>
                                      </p:to>
                                    </p:animClr>
                                    <p:set>
                                      <p:cBhvr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4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pct40">
          <a:fgClr>
            <a:schemeClr val="bg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840249E-000F-4FC9-9075-7E562325A7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القائمة">
            <a:hlinkClick r:id="rId4" action="ppaction://hlinksldjump"/>
            <a:extLst>
              <a:ext uri="{FF2B5EF4-FFF2-40B4-BE49-F238E27FC236}">
                <a16:creationId xmlns:a16="http://schemas.microsoft.com/office/drawing/2014/main" id="{BB6EC827-3374-EE69-DEFD-DB7EC47CD6B9}"/>
              </a:ext>
            </a:extLst>
          </p:cNvPr>
          <p:cNvSpPr/>
          <p:nvPr/>
        </p:nvSpPr>
        <p:spPr>
          <a:xfrm>
            <a:off x="175245" y="6125497"/>
            <a:ext cx="1732214" cy="602740"/>
          </a:xfrm>
          <a:prstGeom prst="roundRect">
            <a:avLst>
              <a:gd name="adj" fmla="val 36667"/>
            </a:avLst>
          </a:prstGeom>
          <a:solidFill>
            <a:schemeClr val="accent3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200" b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القائمة</a:t>
            </a:r>
          </a:p>
        </p:txBody>
      </p:sp>
      <p:sp>
        <p:nvSpPr>
          <p:cNvPr id="3" name="العنوان">
            <a:extLst>
              <a:ext uri="{FF2B5EF4-FFF2-40B4-BE49-F238E27FC236}">
                <a16:creationId xmlns:a16="http://schemas.microsoft.com/office/drawing/2014/main" id="{80D0BE42-EA73-A73D-8E2C-032BCC32D473}"/>
              </a:ext>
            </a:extLst>
          </p:cNvPr>
          <p:cNvSpPr/>
          <p:nvPr/>
        </p:nvSpPr>
        <p:spPr>
          <a:xfrm>
            <a:off x="6843252" y="115630"/>
            <a:ext cx="5242684" cy="710279"/>
          </a:xfrm>
          <a:prstGeom prst="roundRect">
            <a:avLst>
              <a:gd name="adj" fmla="val 36667"/>
            </a:avLst>
          </a:prstGeom>
          <a:solidFill>
            <a:srgbClr val="481C35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4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خمن الشعار الصحيح</a:t>
            </a:r>
          </a:p>
        </p:txBody>
      </p:sp>
      <p:pic>
        <p:nvPicPr>
          <p:cNvPr id="2" name="وسائط1">
            <a:hlinkClick r:id="" action="ppaction://media"/>
            <a:extLst>
              <a:ext uri="{FF2B5EF4-FFF2-40B4-BE49-F238E27FC236}">
                <a16:creationId xmlns:a16="http://schemas.microsoft.com/office/drawing/2014/main" id="{E48C6B9F-64A5-DCA2-9E02-641621FEBEA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30832" t="16879" r="30460" b="11581"/>
          <a:stretch>
            <a:fillRect/>
          </a:stretch>
        </p:blipFill>
        <p:spPr>
          <a:xfrm>
            <a:off x="66662" y="0"/>
            <a:ext cx="1075174" cy="1089598"/>
          </a:xfrm>
          <a:prstGeom prst="ellipse">
            <a:avLst/>
          </a:prstGeom>
        </p:spPr>
      </p:pic>
      <p:sp>
        <p:nvSpPr>
          <p:cNvPr id="11" name="مستطيل 10">
            <a:extLst>
              <a:ext uri="{FF2B5EF4-FFF2-40B4-BE49-F238E27FC236}">
                <a16:creationId xmlns:a16="http://schemas.microsoft.com/office/drawing/2014/main" id="{66FDE0AB-C522-EE2B-D464-F13E63F00436}"/>
              </a:ext>
            </a:extLst>
          </p:cNvPr>
          <p:cNvSpPr/>
          <p:nvPr/>
        </p:nvSpPr>
        <p:spPr>
          <a:xfrm>
            <a:off x="816077" y="1369156"/>
            <a:ext cx="10658691" cy="449265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16" name="مربع نص 15">
            <a:extLst>
              <a:ext uri="{FF2B5EF4-FFF2-40B4-BE49-F238E27FC236}">
                <a16:creationId xmlns:a16="http://schemas.microsoft.com/office/drawing/2014/main" id="{4A79A63D-FA43-A2ED-A971-9FD5FD039DEB}"/>
              </a:ext>
            </a:extLst>
          </p:cNvPr>
          <p:cNvSpPr txBox="1"/>
          <p:nvPr/>
        </p:nvSpPr>
        <p:spPr>
          <a:xfrm>
            <a:off x="4823246" y="1480362"/>
            <a:ext cx="105100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0">
                <a:solidFill>
                  <a:srgbClr val="00B050"/>
                </a:solidFill>
                <a:latin typeface="Wide Latin" panose="020A0A07050505020404" pitchFamily="18" charset="0"/>
                <a:sym typeface="Wingdings" panose="05000000000000000000" pitchFamily="2" charset="2"/>
              </a:rPr>
              <a:t></a:t>
            </a:r>
            <a:endParaRPr lang="ar-SA" sz="8000">
              <a:solidFill>
                <a:srgbClr val="00B050"/>
              </a:solidFill>
            </a:endParaRPr>
          </a:p>
        </p:txBody>
      </p:sp>
      <p:sp>
        <p:nvSpPr>
          <p:cNvPr id="17" name="مربع نص 16">
            <a:extLst>
              <a:ext uri="{FF2B5EF4-FFF2-40B4-BE49-F238E27FC236}">
                <a16:creationId xmlns:a16="http://schemas.microsoft.com/office/drawing/2014/main" id="{5C5ACD0B-F8A7-1322-8354-8D93E08A2279}"/>
              </a:ext>
            </a:extLst>
          </p:cNvPr>
          <p:cNvSpPr txBox="1"/>
          <p:nvPr/>
        </p:nvSpPr>
        <p:spPr>
          <a:xfrm>
            <a:off x="6843252" y="1308380"/>
            <a:ext cx="344129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7200">
                <a:solidFill>
                  <a:srgbClr val="FF0000"/>
                </a:solidFill>
                <a:latin typeface="Arial Rounded MT Bold" panose="020F0704030504030204" pitchFamily="34" charset="0"/>
              </a:rPr>
              <a:t>x</a:t>
            </a:r>
            <a:endParaRPr lang="ar-SA" sz="7200">
              <a:solidFill>
                <a:srgbClr val="FF0000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6" name="صورة 5" descr="صورة تحتوي على شعار, قنزعة, رمز, طائر&#10;&#10;قد يكون المحتوى الذي تم إنشاؤه بواسطة الذكاء الاصطناعي غير صحيح.">
            <a:extLst>
              <a:ext uri="{FF2B5EF4-FFF2-40B4-BE49-F238E27FC236}">
                <a16:creationId xmlns:a16="http://schemas.microsoft.com/office/drawing/2014/main" id="{F0351B5F-D211-D999-7F8F-88D0C657EFA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7550" y="1744051"/>
            <a:ext cx="9789141" cy="4054674"/>
          </a:xfrm>
          <a:prstGeom prst="rect">
            <a:avLst/>
          </a:prstGeom>
        </p:spPr>
      </p:pic>
      <p:sp>
        <p:nvSpPr>
          <p:cNvPr id="7" name="مستطيل 6">
            <a:extLst>
              <a:ext uri="{FF2B5EF4-FFF2-40B4-BE49-F238E27FC236}">
                <a16:creationId xmlns:a16="http://schemas.microsoft.com/office/drawing/2014/main" id="{056AB2AD-1B66-7C45-2409-1978CF168F0C}"/>
              </a:ext>
            </a:extLst>
          </p:cNvPr>
          <p:cNvSpPr/>
          <p:nvPr/>
        </p:nvSpPr>
        <p:spPr>
          <a:xfrm>
            <a:off x="5985681" y="1726693"/>
            <a:ext cx="372880" cy="40893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>
              <a:solidFill>
                <a:schemeClr val="tx1"/>
              </a:solidFill>
            </a:endParaRPr>
          </a:p>
        </p:txBody>
      </p:sp>
      <p:sp>
        <p:nvSpPr>
          <p:cNvPr id="5" name="مربع نص 4">
            <a:extLst>
              <a:ext uri="{FF2B5EF4-FFF2-40B4-BE49-F238E27FC236}">
                <a16:creationId xmlns:a16="http://schemas.microsoft.com/office/drawing/2014/main" id="{F3D0229D-7D84-2E94-BFB4-3B86F1FEADC3}"/>
              </a:ext>
            </a:extLst>
          </p:cNvPr>
          <p:cNvSpPr txBox="1"/>
          <p:nvPr/>
        </p:nvSpPr>
        <p:spPr>
          <a:xfrm>
            <a:off x="3778924" y="6426867"/>
            <a:ext cx="6128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latin typeface="Yu Mincho Light" panose="02020300000000000000" pitchFamily="18" charset="-128"/>
                <a:ea typeface="Yu Mincho Light" panose="02020300000000000000" pitchFamily="18" charset="-128"/>
              </a:rPr>
              <a:t>2024 </a:t>
            </a:r>
            <a:r>
              <a:rPr lang="ar-SA">
                <a:latin typeface="Yu Mincho Light" panose="02020300000000000000" pitchFamily="18" charset="-128"/>
                <a:ea typeface="Yu Mincho Light" panose="02020300000000000000" pitchFamily="18" charset="-128"/>
              </a:rPr>
              <a:t>   جميع الحقوق محفوظة لمتجر صندوق المسابقات© </a:t>
            </a:r>
            <a:r>
              <a:rPr lang="en-US">
                <a:latin typeface="Yu Mincho Light" panose="02020300000000000000" pitchFamily="18" charset="-128"/>
                <a:ea typeface="Yu Mincho Light" panose="02020300000000000000" pitchFamily="18" charset="-128"/>
              </a:rPr>
              <a:t> </a:t>
            </a:r>
            <a:endParaRPr lang="ar-SA"/>
          </a:p>
        </p:txBody>
      </p:sp>
      <p:pic>
        <p:nvPicPr>
          <p:cNvPr id="4" name="صورة 3">
            <a:extLst>
              <a:ext uri="{FF2B5EF4-FFF2-40B4-BE49-F238E27FC236}">
                <a16:creationId xmlns:a16="http://schemas.microsoft.com/office/drawing/2014/main" id="{5B9303CF-5F2E-16D7-30AF-15D7C88967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85936" y="5505055"/>
            <a:ext cx="1800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707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55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3552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3552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16" grpId="0"/>
      <p:bldP spid="17" grpId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pct40">
          <a:fgClr>
            <a:schemeClr val="bg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840249E-000F-4FC9-9075-7E562325A7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القائمة">
            <a:hlinkClick r:id="rId4" action="ppaction://hlinksldjump"/>
            <a:extLst>
              <a:ext uri="{FF2B5EF4-FFF2-40B4-BE49-F238E27FC236}">
                <a16:creationId xmlns:a16="http://schemas.microsoft.com/office/drawing/2014/main" id="{BB6EC827-3374-EE69-DEFD-DB7EC47CD6B9}"/>
              </a:ext>
            </a:extLst>
          </p:cNvPr>
          <p:cNvSpPr/>
          <p:nvPr/>
        </p:nvSpPr>
        <p:spPr>
          <a:xfrm>
            <a:off x="175245" y="6125497"/>
            <a:ext cx="1732214" cy="602740"/>
          </a:xfrm>
          <a:prstGeom prst="roundRect">
            <a:avLst>
              <a:gd name="adj" fmla="val 36667"/>
            </a:avLst>
          </a:prstGeom>
          <a:solidFill>
            <a:schemeClr val="accent3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200" b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القائمة</a:t>
            </a:r>
          </a:p>
        </p:txBody>
      </p:sp>
      <p:sp>
        <p:nvSpPr>
          <p:cNvPr id="3" name="العنوان">
            <a:extLst>
              <a:ext uri="{FF2B5EF4-FFF2-40B4-BE49-F238E27FC236}">
                <a16:creationId xmlns:a16="http://schemas.microsoft.com/office/drawing/2014/main" id="{80D0BE42-EA73-A73D-8E2C-032BCC32D473}"/>
              </a:ext>
            </a:extLst>
          </p:cNvPr>
          <p:cNvSpPr/>
          <p:nvPr/>
        </p:nvSpPr>
        <p:spPr>
          <a:xfrm>
            <a:off x="6843252" y="115630"/>
            <a:ext cx="5242684" cy="710279"/>
          </a:xfrm>
          <a:prstGeom prst="roundRect">
            <a:avLst>
              <a:gd name="adj" fmla="val 36667"/>
            </a:avLst>
          </a:prstGeom>
          <a:solidFill>
            <a:srgbClr val="481C35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4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خمن الشعار الصحيح</a:t>
            </a:r>
          </a:p>
        </p:txBody>
      </p:sp>
      <p:pic>
        <p:nvPicPr>
          <p:cNvPr id="2" name="وسائط1">
            <a:hlinkClick r:id="" action="ppaction://media"/>
            <a:extLst>
              <a:ext uri="{FF2B5EF4-FFF2-40B4-BE49-F238E27FC236}">
                <a16:creationId xmlns:a16="http://schemas.microsoft.com/office/drawing/2014/main" id="{E48C6B9F-64A5-DCA2-9E02-641621FEBEA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30832" t="16879" r="30460" b="11581"/>
          <a:stretch>
            <a:fillRect/>
          </a:stretch>
        </p:blipFill>
        <p:spPr>
          <a:xfrm>
            <a:off x="66662" y="0"/>
            <a:ext cx="1075174" cy="1089598"/>
          </a:xfrm>
          <a:prstGeom prst="ellipse">
            <a:avLst/>
          </a:prstGeom>
        </p:spPr>
      </p:pic>
      <p:sp>
        <p:nvSpPr>
          <p:cNvPr id="11" name="مستطيل 10">
            <a:extLst>
              <a:ext uri="{FF2B5EF4-FFF2-40B4-BE49-F238E27FC236}">
                <a16:creationId xmlns:a16="http://schemas.microsoft.com/office/drawing/2014/main" id="{66FDE0AB-C522-EE2B-D464-F13E63F00436}"/>
              </a:ext>
            </a:extLst>
          </p:cNvPr>
          <p:cNvSpPr/>
          <p:nvPr/>
        </p:nvSpPr>
        <p:spPr>
          <a:xfrm>
            <a:off x="816077" y="1369156"/>
            <a:ext cx="10658691" cy="449265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16" name="مربع نص 15">
            <a:extLst>
              <a:ext uri="{FF2B5EF4-FFF2-40B4-BE49-F238E27FC236}">
                <a16:creationId xmlns:a16="http://schemas.microsoft.com/office/drawing/2014/main" id="{4A79A63D-FA43-A2ED-A971-9FD5FD039DEB}"/>
              </a:ext>
            </a:extLst>
          </p:cNvPr>
          <p:cNvSpPr txBox="1"/>
          <p:nvPr/>
        </p:nvSpPr>
        <p:spPr>
          <a:xfrm>
            <a:off x="4369592" y="1860593"/>
            <a:ext cx="105100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0">
                <a:solidFill>
                  <a:srgbClr val="00B050"/>
                </a:solidFill>
                <a:latin typeface="Wide Latin" panose="020A0A07050505020404" pitchFamily="18" charset="0"/>
                <a:sym typeface="Wingdings" panose="05000000000000000000" pitchFamily="2" charset="2"/>
              </a:rPr>
              <a:t></a:t>
            </a:r>
            <a:endParaRPr lang="ar-SA" sz="8000">
              <a:solidFill>
                <a:srgbClr val="00B050"/>
              </a:solidFill>
            </a:endParaRPr>
          </a:p>
        </p:txBody>
      </p:sp>
      <p:sp>
        <p:nvSpPr>
          <p:cNvPr id="17" name="مربع نص 16">
            <a:extLst>
              <a:ext uri="{FF2B5EF4-FFF2-40B4-BE49-F238E27FC236}">
                <a16:creationId xmlns:a16="http://schemas.microsoft.com/office/drawing/2014/main" id="{5C5ACD0B-F8A7-1322-8354-8D93E08A2279}"/>
              </a:ext>
            </a:extLst>
          </p:cNvPr>
          <p:cNvSpPr txBox="1"/>
          <p:nvPr/>
        </p:nvSpPr>
        <p:spPr>
          <a:xfrm>
            <a:off x="7207597" y="1774832"/>
            <a:ext cx="344129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7200">
                <a:solidFill>
                  <a:srgbClr val="FF0000"/>
                </a:solidFill>
                <a:latin typeface="Arial Rounded MT Bold" panose="020F0704030504030204" pitchFamily="34" charset="0"/>
              </a:rPr>
              <a:t>x</a:t>
            </a:r>
            <a:endParaRPr lang="ar-SA" sz="7200">
              <a:solidFill>
                <a:srgbClr val="FF0000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5" name="صورة 4" descr="صورة تحتوي على الرسومات, التلون, قرمزي, دائرة&#10;&#10;قد يكون المحتوى الذي تم إنشاؤه بواسطة الذكاء الاصطناعي غير صحيح.">
            <a:extLst>
              <a:ext uri="{FF2B5EF4-FFF2-40B4-BE49-F238E27FC236}">
                <a16:creationId xmlns:a16="http://schemas.microsoft.com/office/drawing/2014/main" id="{0F0E79A1-E168-3476-607E-67FE6FDE52F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240" y="2124282"/>
            <a:ext cx="10926642" cy="3418752"/>
          </a:xfrm>
          <a:prstGeom prst="rect">
            <a:avLst/>
          </a:prstGeom>
        </p:spPr>
      </p:pic>
      <p:sp>
        <p:nvSpPr>
          <p:cNvPr id="8" name="مستطيل 7">
            <a:extLst>
              <a:ext uri="{FF2B5EF4-FFF2-40B4-BE49-F238E27FC236}">
                <a16:creationId xmlns:a16="http://schemas.microsoft.com/office/drawing/2014/main" id="{C674446C-337F-22C8-9F65-E024166704FA}"/>
              </a:ext>
            </a:extLst>
          </p:cNvPr>
          <p:cNvSpPr/>
          <p:nvPr/>
        </p:nvSpPr>
        <p:spPr>
          <a:xfrm>
            <a:off x="5985681" y="1657911"/>
            <a:ext cx="372880" cy="40893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>
              <a:solidFill>
                <a:schemeClr val="tx1"/>
              </a:solidFill>
            </a:endParaRPr>
          </a:p>
        </p:txBody>
      </p:sp>
      <p:sp>
        <p:nvSpPr>
          <p:cNvPr id="6" name="مربع نص 5">
            <a:extLst>
              <a:ext uri="{FF2B5EF4-FFF2-40B4-BE49-F238E27FC236}">
                <a16:creationId xmlns:a16="http://schemas.microsoft.com/office/drawing/2014/main" id="{EB479EF5-5FC7-F03C-0119-EBF68FA0F2B4}"/>
              </a:ext>
            </a:extLst>
          </p:cNvPr>
          <p:cNvSpPr txBox="1"/>
          <p:nvPr/>
        </p:nvSpPr>
        <p:spPr>
          <a:xfrm>
            <a:off x="3978729" y="6437712"/>
            <a:ext cx="6128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latin typeface="Yu Mincho Light" panose="02020300000000000000" pitchFamily="18" charset="-128"/>
                <a:ea typeface="Yu Mincho Light" panose="02020300000000000000" pitchFamily="18" charset="-128"/>
              </a:rPr>
              <a:t>2024 </a:t>
            </a:r>
            <a:r>
              <a:rPr lang="ar-SA">
                <a:latin typeface="Yu Mincho Light" panose="02020300000000000000" pitchFamily="18" charset="-128"/>
                <a:ea typeface="Yu Mincho Light" panose="02020300000000000000" pitchFamily="18" charset="-128"/>
              </a:rPr>
              <a:t>   جميع الحقوق محفوظة لمتجر صندوق المسابقات© </a:t>
            </a:r>
            <a:r>
              <a:rPr lang="en-US">
                <a:latin typeface="Yu Mincho Light" panose="02020300000000000000" pitchFamily="18" charset="-128"/>
                <a:ea typeface="Yu Mincho Light" panose="02020300000000000000" pitchFamily="18" charset="-128"/>
              </a:rPr>
              <a:t> </a:t>
            </a:r>
            <a:endParaRPr lang="ar-SA"/>
          </a:p>
        </p:txBody>
      </p:sp>
      <p:pic>
        <p:nvPicPr>
          <p:cNvPr id="4" name="صورة 3">
            <a:extLst>
              <a:ext uri="{FF2B5EF4-FFF2-40B4-BE49-F238E27FC236}">
                <a16:creationId xmlns:a16="http://schemas.microsoft.com/office/drawing/2014/main" id="{BBCE3163-E7CB-EC32-B08F-0278B2CDC41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85936" y="5505055"/>
            <a:ext cx="1800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005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55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3552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3552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16" grpId="0"/>
      <p:bldP spid="17" grpId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pct40">
          <a:fgClr>
            <a:schemeClr val="bg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840249E-000F-4FC9-9075-7E562325A7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القائمة">
            <a:hlinkClick r:id="rId4" action="ppaction://hlinksldjump"/>
            <a:extLst>
              <a:ext uri="{FF2B5EF4-FFF2-40B4-BE49-F238E27FC236}">
                <a16:creationId xmlns:a16="http://schemas.microsoft.com/office/drawing/2014/main" id="{BB6EC827-3374-EE69-DEFD-DB7EC47CD6B9}"/>
              </a:ext>
            </a:extLst>
          </p:cNvPr>
          <p:cNvSpPr/>
          <p:nvPr/>
        </p:nvSpPr>
        <p:spPr>
          <a:xfrm>
            <a:off x="175245" y="6125497"/>
            <a:ext cx="1732214" cy="602740"/>
          </a:xfrm>
          <a:prstGeom prst="roundRect">
            <a:avLst>
              <a:gd name="adj" fmla="val 36667"/>
            </a:avLst>
          </a:prstGeom>
          <a:solidFill>
            <a:schemeClr val="accent3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200" b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القائمة</a:t>
            </a:r>
          </a:p>
        </p:txBody>
      </p:sp>
      <p:sp>
        <p:nvSpPr>
          <p:cNvPr id="3" name="العنوان">
            <a:extLst>
              <a:ext uri="{FF2B5EF4-FFF2-40B4-BE49-F238E27FC236}">
                <a16:creationId xmlns:a16="http://schemas.microsoft.com/office/drawing/2014/main" id="{80D0BE42-EA73-A73D-8E2C-032BCC32D473}"/>
              </a:ext>
            </a:extLst>
          </p:cNvPr>
          <p:cNvSpPr/>
          <p:nvPr/>
        </p:nvSpPr>
        <p:spPr>
          <a:xfrm>
            <a:off x="6843252" y="115630"/>
            <a:ext cx="5242684" cy="710279"/>
          </a:xfrm>
          <a:prstGeom prst="roundRect">
            <a:avLst>
              <a:gd name="adj" fmla="val 36667"/>
            </a:avLst>
          </a:prstGeom>
          <a:solidFill>
            <a:srgbClr val="481C35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4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خمن الشعار الصحيح</a:t>
            </a:r>
          </a:p>
        </p:txBody>
      </p:sp>
      <p:pic>
        <p:nvPicPr>
          <p:cNvPr id="2" name="وسائط1">
            <a:hlinkClick r:id="" action="ppaction://media"/>
            <a:extLst>
              <a:ext uri="{FF2B5EF4-FFF2-40B4-BE49-F238E27FC236}">
                <a16:creationId xmlns:a16="http://schemas.microsoft.com/office/drawing/2014/main" id="{E48C6B9F-64A5-DCA2-9E02-641621FEBEA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30832" t="16879" r="30460" b="11581"/>
          <a:stretch>
            <a:fillRect/>
          </a:stretch>
        </p:blipFill>
        <p:spPr>
          <a:xfrm>
            <a:off x="66662" y="0"/>
            <a:ext cx="1075174" cy="1089598"/>
          </a:xfrm>
          <a:prstGeom prst="ellipse">
            <a:avLst/>
          </a:prstGeom>
        </p:spPr>
      </p:pic>
      <p:sp>
        <p:nvSpPr>
          <p:cNvPr id="11" name="مستطيل 10">
            <a:extLst>
              <a:ext uri="{FF2B5EF4-FFF2-40B4-BE49-F238E27FC236}">
                <a16:creationId xmlns:a16="http://schemas.microsoft.com/office/drawing/2014/main" id="{66FDE0AB-C522-EE2B-D464-F13E63F00436}"/>
              </a:ext>
            </a:extLst>
          </p:cNvPr>
          <p:cNvSpPr/>
          <p:nvPr/>
        </p:nvSpPr>
        <p:spPr>
          <a:xfrm>
            <a:off x="816077" y="1369156"/>
            <a:ext cx="10658691" cy="449265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16" name="مربع نص 15">
            <a:extLst>
              <a:ext uri="{FF2B5EF4-FFF2-40B4-BE49-F238E27FC236}">
                <a16:creationId xmlns:a16="http://schemas.microsoft.com/office/drawing/2014/main" id="{4A79A63D-FA43-A2ED-A971-9FD5FD039DEB}"/>
              </a:ext>
            </a:extLst>
          </p:cNvPr>
          <p:cNvSpPr txBox="1"/>
          <p:nvPr/>
        </p:nvSpPr>
        <p:spPr>
          <a:xfrm>
            <a:off x="6843252" y="1424932"/>
            <a:ext cx="105100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0">
                <a:solidFill>
                  <a:srgbClr val="00B050"/>
                </a:solidFill>
                <a:latin typeface="Wide Latin" panose="020A0A07050505020404" pitchFamily="18" charset="0"/>
                <a:sym typeface="Wingdings" panose="05000000000000000000" pitchFamily="2" charset="2"/>
              </a:rPr>
              <a:t></a:t>
            </a:r>
            <a:endParaRPr lang="ar-SA" sz="8000">
              <a:solidFill>
                <a:srgbClr val="00B050"/>
              </a:solidFill>
            </a:endParaRPr>
          </a:p>
        </p:txBody>
      </p:sp>
      <p:sp>
        <p:nvSpPr>
          <p:cNvPr id="17" name="مربع نص 16">
            <a:extLst>
              <a:ext uri="{FF2B5EF4-FFF2-40B4-BE49-F238E27FC236}">
                <a16:creationId xmlns:a16="http://schemas.microsoft.com/office/drawing/2014/main" id="{5C5ACD0B-F8A7-1322-8354-8D93E08A2279}"/>
              </a:ext>
            </a:extLst>
          </p:cNvPr>
          <p:cNvSpPr txBox="1"/>
          <p:nvPr/>
        </p:nvSpPr>
        <p:spPr>
          <a:xfrm>
            <a:off x="4949787" y="1369156"/>
            <a:ext cx="344129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7200">
                <a:solidFill>
                  <a:srgbClr val="FF0000"/>
                </a:solidFill>
                <a:latin typeface="Arial Rounded MT Bold" panose="020F0704030504030204" pitchFamily="34" charset="0"/>
              </a:rPr>
              <a:t>x</a:t>
            </a:r>
            <a:endParaRPr lang="ar-SA" sz="7200">
              <a:solidFill>
                <a:srgbClr val="FF0000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8" name="مستطيل 7">
            <a:extLst>
              <a:ext uri="{FF2B5EF4-FFF2-40B4-BE49-F238E27FC236}">
                <a16:creationId xmlns:a16="http://schemas.microsoft.com/office/drawing/2014/main" id="{C674446C-337F-22C8-9F65-E024166704FA}"/>
              </a:ext>
            </a:extLst>
          </p:cNvPr>
          <p:cNvSpPr/>
          <p:nvPr/>
        </p:nvSpPr>
        <p:spPr>
          <a:xfrm>
            <a:off x="5686068" y="1731815"/>
            <a:ext cx="372880" cy="40893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>
              <a:solidFill>
                <a:schemeClr val="tx1"/>
              </a:solidFill>
            </a:endParaRPr>
          </a:p>
        </p:txBody>
      </p:sp>
      <p:pic>
        <p:nvPicPr>
          <p:cNvPr id="6" name="صورة 5" descr="صورة تحتوي على دائرة, رمز, شعار, الخط&#10;&#10;قد يكون المحتوى الذي تم إنشاؤه بواسطة الذكاء الاصطناعي غير صحيح.">
            <a:extLst>
              <a:ext uri="{FF2B5EF4-FFF2-40B4-BE49-F238E27FC236}">
                <a16:creationId xmlns:a16="http://schemas.microsoft.com/office/drawing/2014/main" id="{42113C0E-D3AE-15FD-B803-760EC2BB65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622" y="1543405"/>
            <a:ext cx="10499146" cy="4277801"/>
          </a:xfrm>
          <a:prstGeom prst="rect">
            <a:avLst/>
          </a:prstGeom>
        </p:spPr>
      </p:pic>
      <p:sp>
        <p:nvSpPr>
          <p:cNvPr id="5" name="مربع نص 4">
            <a:extLst>
              <a:ext uri="{FF2B5EF4-FFF2-40B4-BE49-F238E27FC236}">
                <a16:creationId xmlns:a16="http://schemas.microsoft.com/office/drawing/2014/main" id="{3564A493-F737-FCDA-FA9A-41CF73DF6CF6}"/>
              </a:ext>
            </a:extLst>
          </p:cNvPr>
          <p:cNvSpPr txBox="1"/>
          <p:nvPr/>
        </p:nvSpPr>
        <p:spPr>
          <a:xfrm>
            <a:off x="3778924" y="6470410"/>
            <a:ext cx="6128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latin typeface="Yu Mincho Light" panose="02020300000000000000" pitchFamily="18" charset="-128"/>
                <a:ea typeface="Yu Mincho Light" panose="02020300000000000000" pitchFamily="18" charset="-128"/>
              </a:rPr>
              <a:t>2024 </a:t>
            </a:r>
            <a:r>
              <a:rPr lang="ar-SA">
                <a:latin typeface="Yu Mincho Light" panose="02020300000000000000" pitchFamily="18" charset="-128"/>
                <a:ea typeface="Yu Mincho Light" panose="02020300000000000000" pitchFamily="18" charset="-128"/>
              </a:rPr>
              <a:t>   جميع الحقوق محفوظة لمتجر صندوق المسابقات© </a:t>
            </a:r>
            <a:r>
              <a:rPr lang="en-US">
                <a:latin typeface="Yu Mincho Light" panose="02020300000000000000" pitchFamily="18" charset="-128"/>
                <a:ea typeface="Yu Mincho Light" panose="02020300000000000000" pitchFamily="18" charset="-128"/>
              </a:rPr>
              <a:t> </a:t>
            </a:r>
            <a:endParaRPr lang="ar-SA"/>
          </a:p>
        </p:txBody>
      </p:sp>
      <p:pic>
        <p:nvPicPr>
          <p:cNvPr id="4" name="صورة 3">
            <a:extLst>
              <a:ext uri="{FF2B5EF4-FFF2-40B4-BE49-F238E27FC236}">
                <a16:creationId xmlns:a16="http://schemas.microsoft.com/office/drawing/2014/main" id="{14A8C157-EA43-3BF7-2755-059A3801A7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85936" y="5505055"/>
            <a:ext cx="1800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953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55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3552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3552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16" grpId="0"/>
      <p:bldP spid="17" grpId="0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pct40">
          <a:fgClr>
            <a:schemeClr val="bg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840249E-000F-4FC9-9075-7E562325A7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القائمة">
            <a:hlinkClick r:id="rId4" action="ppaction://hlinksldjump"/>
            <a:extLst>
              <a:ext uri="{FF2B5EF4-FFF2-40B4-BE49-F238E27FC236}">
                <a16:creationId xmlns:a16="http://schemas.microsoft.com/office/drawing/2014/main" id="{BB6EC827-3374-EE69-DEFD-DB7EC47CD6B9}"/>
              </a:ext>
            </a:extLst>
          </p:cNvPr>
          <p:cNvSpPr/>
          <p:nvPr/>
        </p:nvSpPr>
        <p:spPr>
          <a:xfrm>
            <a:off x="175245" y="6125497"/>
            <a:ext cx="1732214" cy="602740"/>
          </a:xfrm>
          <a:prstGeom prst="roundRect">
            <a:avLst>
              <a:gd name="adj" fmla="val 36667"/>
            </a:avLst>
          </a:prstGeom>
          <a:solidFill>
            <a:schemeClr val="accent3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200" b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القائمة</a:t>
            </a:r>
          </a:p>
        </p:txBody>
      </p:sp>
      <p:sp>
        <p:nvSpPr>
          <p:cNvPr id="3" name="العنوان">
            <a:extLst>
              <a:ext uri="{FF2B5EF4-FFF2-40B4-BE49-F238E27FC236}">
                <a16:creationId xmlns:a16="http://schemas.microsoft.com/office/drawing/2014/main" id="{80D0BE42-EA73-A73D-8E2C-032BCC32D473}"/>
              </a:ext>
            </a:extLst>
          </p:cNvPr>
          <p:cNvSpPr/>
          <p:nvPr/>
        </p:nvSpPr>
        <p:spPr>
          <a:xfrm>
            <a:off x="6843252" y="115630"/>
            <a:ext cx="5242684" cy="710279"/>
          </a:xfrm>
          <a:prstGeom prst="roundRect">
            <a:avLst>
              <a:gd name="adj" fmla="val 36667"/>
            </a:avLst>
          </a:prstGeom>
          <a:solidFill>
            <a:srgbClr val="481C35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4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خمن الشعار الصحيح</a:t>
            </a:r>
          </a:p>
        </p:txBody>
      </p:sp>
      <p:pic>
        <p:nvPicPr>
          <p:cNvPr id="2" name="وسائط1">
            <a:hlinkClick r:id="" action="ppaction://media"/>
            <a:extLst>
              <a:ext uri="{FF2B5EF4-FFF2-40B4-BE49-F238E27FC236}">
                <a16:creationId xmlns:a16="http://schemas.microsoft.com/office/drawing/2014/main" id="{E48C6B9F-64A5-DCA2-9E02-641621FEBEA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30832" t="16879" r="30460" b="11581"/>
          <a:stretch>
            <a:fillRect/>
          </a:stretch>
        </p:blipFill>
        <p:spPr>
          <a:xfrm>
            <a:off x="66662" y="0"/>
            <a:ext cx="1075174" cy="1089598"/>
          </a:xfrm>
          <a:prstGeom prst="ellipse">
            <a:avLst/>
          </a:prstGeom>
        </p:spPr>
      </p:pic>
      <p:sp>
        <p:nvSpPr>
          <p:cNvPr id="11" name="مستطيل 10">
            <a:extLst>
              <a:ext uri="{FF2B5EF4-FFF2-40B4-BE49-F238E27FC236}">
                <a16:creationId xmlns:a16="http://schemas.microsoft.com/office/drawing/2014/main" id="{66FDE0AB-C522-EE2B-D464-F13E63F00436}"/>
              </a:ext>
            </a:extLst>
          </p:cNvPr>
          <p:cNvSpPr/>
          <p:nvPr/>
        </p:nvSpPr>
        <p:spPr>
          <a:xfrm>
            <a:off x="816077" y="1369156"/>
            <a:ext cx="10658691" cy="449265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16" name="مربع نص 15">
            <a:extLst>
              <a:ext uri="{FF2B5EF4-FFF2-40B4-BE49-F238E27FC236}">
                <a16:creationId xmlns:a16="http://schemas.microsoft.com/office/drawing/2014/main" id="{4A79A63D-FA43-A2ED-A971-9FD5FD039DEB}"/>
              </a:ext>
            </a:extLst>
          </p:cNvPr>
          <p:cNvSpPr txBox="1"/>
          <p:nvPr/>
        </p:nvSpPr>
        <p:spPr>
          <a:xfrm>
            <a:off x="6843252" y="1424932"/>
            <a:ext cx="105100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0">
                <a:solidFill>
                  <a:srgbClr val="00B050"/>
                </a:solidFill>
                <a:latin typeface="Wide Latin" panose="020A0A07050505020404" pitchFamily="18" charset="0"/>
                <a:sym typeface="Wingdings" panose="05000000000000000000" pitchFamily="2" charset="2"/>
              </a:rPr>
              <a:t></a:t>
            </a:r>
            <a:endParaRPr lang="ar-SA" sz="8000">
              <a:solidFill>
                <a:srgbClr val="00B050"/>
              </a:solidFill>
            </a:endParaRPr>
          </a:p>
        </p:txBody>
      </p:sp>
      <p:sp>
        <p:nvSpPr>
          <p:cNvPr id="17" name="مربع نص 16">
            <a:extLst>
              <a:ext uri="{FF2B5EF4-FFF2-40B4-BE49-F238E27FC236}">
                <a16:creationId xmlns:a16="http://schemas.microsoft.com/office/drawing/2014/main" id="{5C5ACD0B-F8A7-1322-8354-8D93E08A2279}"/>
              </a:ext>
            </a:extLst>
          </p:cNvPr>
          <p:cNvSpPr txBox="1"/>
          <p:nvPr/>
        </p:nvSpPr>
        <p:spPr>
          <a:xfrm>
            <a:off x="4949787" y="1369156"/>
            <a:ext cx="344129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7200">
                <a:solidFill>
                  <a:srgbClr val="FF0000"/>
                </a:solidFill>
                <a:latin typeface="Arial Rounded MT Bold" panose="020F0704030504030204" pitchFamily="34" charset="0"/>
              </a:rPr>
              <a:t>x</a:t>
            </a:r>
            <a:endParaRPr lang="ar-SA" sz="7200">
              <a:solidFill>
                <a:srgbClr val="FF0000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5" name="صورة 4" descr="صورة تحتوي على لقطة شاشة, الرسومات, التلون, التصميم&#10;&#10;قد يكون المحتوى الذي تم إنشاؤه بواسطة الذكاء الاصطناعي غير صحيح.">
            <a:extLst>
              <a:ext uri="{FF2B5EF4-FFF2-40B4-BE49-F238E27FC236}">
                <a16:creationId xmlns:a16="http://schemas.microsoft.com/office/drawing/2014/main" id="{87C93F40-F82C-4D2D-973B-50660B84635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909" y="1691087"/>
            <a:ext cx="9899026" cy="4170721"/>
          </a:xfrm>
          <a:prstGeom prst="rect">
            <a:avLst/>
          </a:prstGeom>
        </p:spPr>
      </p:pic>
      <p:sp>
        <p:nvSpPr>
          <p:cNvPr id="7" name="مستطيل 6">
            <a:extLst>
              <a:ext uri="{FF2B5EF4-FFF2-40B4-BE49-F238E27FC236}">
                <a16:creationId xmlns:a16="http://schemas.microsoft.com/office/drawing/2014/main" id="{E6C82DC5-791C-3087-A68B-2637DA55D721}"/>
              </a:ext>
            </a:extLst>
          </p:cNvPr>
          <p:cNvSpPr/>
          <p:nvPr/>
        </p:nvSpPr>
        <p:spPr>
          <a:xfrm>
            <a:off x="5872959" y="1691087"/>
            <a:ext cx="372880" cy="40893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>
              <a:solidFill>
                <a:schemeClr val="tx1"/>
              </a:solidFill>
            </a:endParaRPr>
          </a:p>
        </p:txBody>
      </p:sp>
      <p:sp>
        <p:nvSpPr>
          <p:cNvPr id="9" name="مستطيل 8">
            <a:extLst>
              <a:ext uri="{FF2B5EF4-FFF2-40B4-BE49-F238E27FC236}">
                <a16:creationId xmlns:a16="http://schemas.microsoft.com/office/drawing/2014/main" id="{F75604CF-8AB0-EFD5-898F-8E4F34BA354E}"/>
              </a:ext>
            </a:extLst>
          </p:cNvPr>
          <p:cNvSpPr/>
          <p:nvPr/>
        </p:nvSpPr>
        <p:spPr>
          <a:xfrm>
            <a:off x="8809704" y="4270937"/>
            <a:ext cx="501445" cy="3551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10" name="مستطيل 9">
            <a:extLst>
              <a:ext uri="{FF2B5EF4-FFF2-40B4-BE49-F238E27FC236}">
                <a16:creationId xmlns:a16="http://schemas.microsoft.com/office/drawing/2014/main" id="{9A470090-407C-F113-57F4-8676323F48B8}"/>
              </a:ext>
            </a:extLst>
          </p:cNvPr>
          <p:cNvSpPr/>
          <p:nvPr/>
        </p:nvSpPr>
        <p:spPr>
          <a:xfrm>
            <a:off x="3111909" y="4270937"/>
            <a:ext cx="501445" cy="3551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6" name="مربع نص 5">
            <a:extLst>
              <a:ext uri="{FF2B5EF4-FFF2-40B4-BE49-F238E27FC236}">
                <a16:creationId xmlns:a16="http://schemas.microsoft.com/office/drawing/2014/main" id="{B956E7B4-A1AA-34D0-2D7A-8317E8E2508B}"/>
              </a:ext>
            </a:extLst>
          </p:cNvPr>
          <p:cNvSpPr txBox="1"/>
          <p:nvPr/>
        </p:nvSpPr>
        <p:spPr>
          <a:xfrm>
            <a:off x="4033158" y="6488668"/>
            <a:ext cx="6128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latin typeface="Yu Mincho Light" panose="02020300000000000000" pitchFamily="18" charset="-128"/>
                <a:ea typeface="Yu Mincho Light" panose="02020300000000000000" pitchFamily="18" charset="-128"/>
              </a:rPr>
              <a:t>2024 </a:t>
            </a:r>
            <a:r>
              <a:rPr lang="ar-SA">
                <a:latin typeface="Yu Mincho Light" panose="02020300000000000000" pitchFamily="18" charset="-128"/>
                <a:ea typeface="Yu Mincho Light" panose="02020300000000000000" pitchFamily="18" charset="-128"/>
              </a:rPr>
              <a:t>   جميع الحقوق محفوظة لمتجر صندوق المسابقات© </a:t>
            </a:r>
            <a:r>
              <a:rPr lang="en-US">
                <a:latin typeface="Yu Mincho Light" panose="02020300000000000000" pitchFamily="18" charset="-128"/>
                <a:ea typeface="Yu Mincho Light" panose="02020300000000000000" pitchFamily="18" charset="-128"/>
              </a:rPr>
              <a:t> </a:t>
            </a:r>
            <a:endParaRPr lang="ar-SA"/>
          </a:p>
        </p:txBody>
      </p:sp>
      <p:pic>
        <p:nvPicPr>
          <p:cNvPr id="4" name="صورة 3">
            <a:extLst>
              <a:ext uri="{FF2B5EF4-FFF2-40B4-BE49-F238E27FC236}">
                <a16:creationId xmlns:a16="http://schemas.microsoft.com/office/drawing/2014/main" id="{33C1C349-B6A1-B183-9B94-A2B37B5994B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85936" y="5505055"/>
            <a:ext cx="1800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664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55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3552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3552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16" grpId="0"/>
      <p:bldP spid="17" grpId="0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pct40">
          <a:fgClr>
            <a:schemeClr val="bg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840249E-000F-4FC9-9075-7E562325A7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القائمة">
            <a:hlinkClick r:id="rId4" action="ppaction://hlinksldjump"/>
            <a:extLst>
              <a:ext uri="{FF2B5EF4-FFF2-40B4-BE49-F238E27FC236}">
                <a16:creationId xmlns:a16="http://schemas.microsoft.com/office/drawing/2014/main" id="{BB6EC827-3374-EE69-DEFD-DB7EC47CD6B9}"/>
              </a:ext>
            </a:extLst>
          </p:cNvPr>
          <p:cNvSpPr/>
          <p:nvPr/>
        </p:nvSpPr>
        <p:spPr>
          <a:xfrm>
            <a:off x="175245" y="6125497"/>
            <a:ext cx="1732214" cy="602740"/>
          </a:xfrm>
          <a:prstGeom prst="roundRect">
            <a:avLst>
              <a:gd name="adj" fmla="val 36667"/>
            </a:avLst>
          </a:prstGeom>
          <a:solidFill>
            <a:schemeClr val="accent3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200" b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القائمة</a:t>
            </a:r>
          </a:p>
        </p:txBody>
      </p:sp>
      <p:sp>
        <p:nvSpPr>
          <p:cNvPr id="3" name="العنوان">
            <a:extLst>
              <a:ext uri="{FF2B5EF4-FFF2-40B4-BE49-F238E27FC236}">
                <a16:creationId xmlns:a16="http://schemas.microsoft.com/office/drawing/2014/main" id="{80D0BE42-EA73-A73D-8E2C-032BCC32D473}"/>
              </a:ext>
            </a:extLst>
          </p:cNvPr>
          <p:cNvSpPr/>
          <p:nvPr/>
        </p:nvSpPr>
        <p:spPr>
          <a:xfrm>
            <a:off x="6843252" y="115630"/>
            <a:ext cx="5242684" cy="710279"/>
          </a:xfrm>
          <a:prstGeom prst="roundRect">
            <a:avLst>
              <a:gd name="adj" fmla="val 36667"/>
            </a:avLst>
          </a:prstGeom>
          <a:solidFill>
            <a:srgbClr val="481C35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4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خمن الشعار الصحيح</a:t>
            </a:r>
          </a:p>
        </p:txBody>
      </p:sp>
      <p:pic>
        <p:nvPicPr>
          <p:cNvPr id="2" name="وسائط1">
            <a:hlinkClick r:id="" action="ppaction://media"/>
            <a:extLst>
              <a:ext uri="{FF2B5EF4-FFF2-40B4-BE49-F238E27FC236}">
                <a16:creationId xmlns:a16="http://schemas.microsoft.com/office/drawing/2014/main" id="{E48C6B9F-64A5-DCA2-9E02-641621FEBEA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30832" t="16879" r="30460" b="11581"/>
          <a:stretch>
            <a:fillRect/>
          </a:stretch>
        </p:blipFill>
        <p:spPr>
          <a:xfrm>
            <a:off x="66662" y="0"/>
            <a:ext cx="1075174" cy="1089598"/>
          </a:xfrm>
          <a:prstGeom prst="ellipse">
            <a:avLst/>
          </a:prstGeom>
        </p:spPr>
      </p:pic>
      <p:sp>
        <p:nvSpPr>
          <p:cNvPr id="11" name="مستطيل 10">
            <a:extLst>
              <a:ext uri="{FF2B5EF4-FFF2-40B4-BE49-F238E27FC236}">
                <a16:creationId xmlns:a16="http://schemas.microsoft.com/office/drawing/2014/main" id="{66FDE0AB-C522-EE2B-D464-F13E63F00436}"/>
              </a:ext>
            </a:extLst>
          </p:cNvPr>
          <p:cNvSpPr/>
          <p:nvPr/>
        </p:nvSpPr>
        <p:spPr>
          <a:xfrm>
            <a:off x="816077" y="1369156"/>
            <a:ext cx="10658691" cy="449265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16" name="مربع نص 15">
            <a:extLst>
              <a:ext uri="{FF2B5EF4-FFF2-40B4-BE49-F238E27FC236}">
                <a16:creationId xmlns:a16="http://schemas.microsoft.com/office/drawing/2014/main" id="{4A79A63D-FA43-A2ED-A971-9FD5FD039DEB}"/>
              </a:ext>
            </a:extLst>
          </p:cNvPr>
          <p:cNvSpPr txBox="1"/>
          <p:nvPr/>
        </p:nvSpPr>
        <p:spPr>
          <a:xfrm>
            <a:off x="4523786" y="1496333"/>
            <a:ext cx="105100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0">
                <a:solidFill>
                  <a:srgbClr val="00B050"/>
                </a:solidFill>
                <a:latin typeface="Wide Latin" panose="020A0A07050505020404" pitchFamily="18" charset="0"/>
                <a:sym typeface="Wingdings" panose="05000000000000000000" pitchFamily="2" charset="2"/>
              </a:rPr>
              <a:t></a:t>
            </a:r>
            <a:endParaRPr lang="ar-SA" sz="8000">
              <a:solidFill>
                <a:srgbClr val="00B050"/>
              </a:solidFill>
            </a:endParaRPr>
          </a:p>
        </p:txBody>
      </p:sp>
      <p:sp>
        <p:nvSpPr>
          <p:cNvPr id="17" name="مربع نص 16">
            <a:extLst>
              <a:ext uri="{FF2B5EF4-FFF2-40B4-BE49-F238E27FC236}">
                <a16:creationId xmlns:a16="http://schemas.microsoft.com/office/drawing/2014/main" id="{5C5ACD0B-F8A7-1322-8354-8D93E08A2279}"/>
              </a:ext>
            </a:extLst>
          </p:cNvPr>
          <p:cNvSpPr txBox="1"/>
          <p:nvPr/>
        </p:nvSpPr>
        <p:spPr>
          <a:xfrm>
            <a:off x="7124323" y="1369156"/>
            <a:ext cx="344129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7200">
                <a:solidFill>
                  <a:srgbClr val="FF0000"/>
                </a:solidFill>
                <a:latin typeface="Arial Rounded MT Bold" panose="020F0704030504030204" pitchFamily="34" charset="0"/>
              </a:rPr>
              <a:t>x</a:t>
            </a:r>
            <a:endParaRPr lang="ar-SA" sz="7200">
              <a:solidFill>
                <a:srgbClr val="FF0000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5" name="صورة 4" descr="صورة تحتوي على دائرة, رمز, الرسومات, الخط&#10;&#10;قد يكون المحتوى الذي تم إنشاؤه بواسطة الذكاء الاصطناعي غير صحيح.">
            <a:extLst>
              <a:ext uri="{FF2B5EF4-FFF2-40B4-BE49-F238E27FC236}">
                <a16:creationId xmlns:a16="http://schemas.microsoft.com/office/drawing/2014/main" id="{EC8784C6-5C0D-B1BC-81CF-899EA520D56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7290" y="1843818"/>
            <a:ext cx="9176263" cy="3670505"/>
          </a:xfrm>
          <a:prstGeom prst="rect">
            <a:avLst/>
          </a:prstGeom>
        </p:spPr>
      </p:pic>
      <p:sp>
        <p:nvSpPr>
          <p:cNvPr id="7" name="مستطيل 6">
            <a:extLst>
              <a:ext uri="{FF2B5EF4-FFF2-40B4-BE49-F238E27FC236}">
                <a16:creationId xmlns:a16="http://schemas.microsoft.com/office/drawing/2014/main" id="{64A0C83E-08EB-6C70-5EA0-B52BDBD3860B}"/>
              </a:ext>
            </a:extLst>
          </p:cNvPr>
          <p:cNvSpPr/>
          <p:nvPr/>
        </p:nvSpPr>
        <p:spPr>
          <a:xfrm>
            <a:off x="5882144" y="1570786"/>
            <a:ext cx="372880" cy="40893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>
              <a:solidFill>
                <a:schemeClr val="tx1"/>
              </a:solidFill>
            </a:endParaRPr>
          </a:p>
        </p:txBody>
      </p:sp>
      <p:sp>
        <p:nvSpPr>
          <p:cNvPr id="6" name="مربع نص 5">
            <a:extLst>
              <a:ext uri="{FF2B5EF4-FFF2-40B4-BE49-F238E27FC236}">
                <a16:creationId xmlns:a16="http://schemas.microsoft.com/office/drawing/2014/main" id="{67D63BFD-BEB4-FF2C-E769-B7D93FBCDD82}"/>
              </a:ext>
            </a:extLst>
          </p:cNvPr>
          <p:cNvSpPr txBox="1"/>
          <p:nvPr/>
        </p:nvSpPr>
        <p:spPr>
          <a:xfrm>
            <a:off x="3935187" y="6521325"/>
            <a:ext cx="6128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latin typeface="Yu Mincho Light" panose="02020300000000000000" pitchFamily="18" charset="-128"/>
                <a:ea typeface="Yu Mincho Light" panose="02020300000000000000" pitchFamily="18" charset="-128"/>
              </a:rPr>
              <a:t>2024 </a:t>
            </a:r>
            <a:r>
              <a:rPr lang="ar-SA">
                <a:latin typeface="Yu Mincho Light" panose="02020300000000000000" pitchFamily="18" charset="-128"/>
                <a:ea typeface="Yu Mincho Light" panose="02020300000000000000" pitchFamily="18" charset="-128"/>
              </a:rPr>
              <a:t>   جميع الحقوق محفوظة لمتجر صندوق المسابقات© </a:t>
            </a:r>
            <a:r>
              <a:rPr lang="en-US">
                <a:latin typeface="Yu Mincho Light" panose="02020300000000000000" pitchFamily="18" charset="-128"/>
                <a:ea typeface="Yu Mincho Light" panose="02020300000000000000" pitchFamily="18" charset="-128"/>
              </a:rPr>
              <a:t> </a:t>
            </a:r>
            <a:endParaRPr lang="ar-SA"/>
          </a:p>
        </p:txBody>
      </p:sp>
      <p:pic>
        <p:nvPicPr>
          <p:cNvPr id="4" name="صورة 3">
            <a:extLst>
              <a:ext uri="{FF2B5EF4-FFF2-40B4-BE49-F238E27FC236}">
                <a16:creationId xmlns:a16="http://schemas.microsoft.com/office/drawing/2014/main" id="{A8B59B9F-6E70-A65E-DBEB-1C2D4C969B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85936" y="5505055"/>
            <a:ext cx="1800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498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55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3552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3552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16" grpId="0"/>
      <p:bldP spid="17" grpId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pct40">
          <a:fgClr>
            <a:schemeClr val="bg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840249E-000F-4FC9-9075-7E562325A7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القائمة">
            <a:hlinkClick r:id="rId4" action="ppaction://hlinksldjump"/>
            <a:extLst>
              <a:ext uri="{FF2B5EF4-FFF2-40B4-BE49-F238E27FC236}">
                <a16:creationId xmlns:a16="http://schemas.microsoft.com/office/drawing/2014/main" id="{BB6EC827-3374-EE69-DEFD-DB7EC47CD6B9}"/>
              </a:ext>
            </a:extLst>
          </p:cNvPr>
          <p:cNvSpPr/>
          <p:nvPr/>
        </p:nvSpPr>
        <p:spPr>
          <a:xfrm>
            <a:off x="175245" y="6125497"/>
            <a:ext cx="1732214" cy="602740"/>
          </a:xfrm>
          <a:prstGeom prst="roundRect">
            <a:avLst>
              <a:gd name="adj" fmla="val 36667"/>
            </a:avLst>
          </a:prstGeom>
          <a:solidFill>
            <a:schemeClr val="accent3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200" b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القائمة</a:t>
            </a:r>
          </a:p>
        </p:txBody>
      </p:sp>
      <p:sp>
        <p:nvSpPr>
          <p:cNvPr id="3" name="العنوان">
            <a:extLst>
              <a:ext uri="{FF2B5EF4-FFF2-40B4-BE49-F238E27FC236}">
                <a16:creationId xmlns:a16="http://schemas.microsoft.com/office/drawing/2014/main" id="{80D0BE42-EA73-A73D-8E2C-032BCC32D473}"/>
              </a:ext>
            </a:extLst>
          </p:cNvPr>
          <p:cNvSpPr/>
          <p:nvPr/>
        </p:nvSpPr>
        <p:spPr>
          <a:xfrm>
            <a:off x="6843252" y="115630"/>
            <a:ext cx="5242684" cy="710279"/>
          </a:xfrm>
          <a:prstGeom prst="roundRect">
            <a:avLst>
              <a:gd name="adj" fmla="val 36667"/>
            </a:avLst>
          </a:prstGeom>
          <a:solidFill>
            <a:srgbClr val="481C35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4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خمن الشعار الصحيح</a:t>
            </a:r>
          </a:p>
        </p:txBody>
      </p:sp>
      <p:pic>
        <p:nvPicPr>
          <p:cNvPr id="2" name="وسائط1">
            <a:hlinkClick r:id="" action="ppaction://media"/>
            <a:extLst>
              <a:ext uri="{FF2B5EF4-FFF2-40B4-BE49-F238E27FC236}">
                <a16:creationId xmlns:a16="http://schemas.microsoft.com/office/drawing/2014/main" id="{E48C6B9F-64A5-DCA2-9E02-641621FEBEA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30832" t="16879" r="30460" b="11581"/>
          <a:stretch>
            <a:fillRect/>
          </a:stretch>
        </p:blipFill>
        <p:spPr>
          <a:xfrm>
            <a:off x="66662" y="0"/>
            <a:ext cx="1075174" cy="1089598"/>
          </a:xfrm>
          <a:prstGeom prst="ellipse">
            <a:avLst/>
          </a:prstGeom>
        </p:spPr>
      </p:pic>
      <p:sp>
        <p:nvSpPr>
          <p:cNvPr id="11" name="مستطيل 10">
            <a:extLst>
              <a:ext uri="{FF2B5EF4-FFF2-40B4-BE49-F238E27FC236}">
                <a16:creationId xmlns:a16="http://schemas.microsoft.com/office/drawing/2014/main" id="{66FDE0AB-C522-EE2B-D464-F13E63F00436}"/>
              </a:ext>
            </a:extLst>
          </p:cNvPr>
          <p:cNvSpPr/>
          <p:nvPr/>
        </p:nvSpPr>
        <p:spPr>
          <a:xfrm>
            <a:off x="816077" y="1369156"/>
            <a:ext cx="10658691" cy="449265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pic>
        <p:nvPicPr>
          <p:cNvPr id="6" name="صورة 5" descr="صورة تحتوي على رسم, الخط, توضيح, التصميم&#10;&#10;قد يكون المحتوى الذي تم إنشاؤه بواسطة الذكاء الاصطناعي غير صحيح.">
            <a:extLst>
              <a:ext uri="{FF2B5EF4-FFF2-40B4-BE49-F238E27FC236}">
                <a16:creationId xmlns:a16="http://schemas.microsoft.com/office/drawing/2014/main" id="{1F184D48-8888-8FC8-03F0-31C0195C4E2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352" y="1875914"/>
            <a:ext cx="10403052" cy="3517444"/>
          </a:xfrm>
          <a:prstGeom prst="rect">
            <a:avLst/>
          </a:prstGeom>
        </p:spPr>
      </p:pic>
      <p:sp>
        <p:nvSpPr>
          <p:cNvPr id="8" name="مربع نص 7">
            <a:extLst>
              <a:ext uri="{FF2B5EF4-FFF2-40B4-BE49-F238E27FC236}">
                <a16:creationId xmlns:a16="http://schemas.microsoft.com/office/drawing/2014/main" id="{7D01CB92-C640-17F5-E5E1-EB1F1AF3D6C6}"/>
              </a:ext>
            </a:extLst>
          </p:cNvPr>
          <p:cNvSpPr txBox="1"/>
          <p:nvPr/>
        </p:nvSpPr>
        <p:spPr>
          <a:xfrm>
            <a:off x="7000083" y="1757662"/>
            <a:ext cx="105100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0">
                <a:solidFill>
                  <a:srgbClr val="00B050"/>
                </a:solidFill>
                <a:latin typeface="Wide Latin" panose="020A0A07050505020404" pitchFamily="18" charset="0"/>
                <a:sym typeface="Wingdings" panose="05000000000000000000" pitchFamily="2" charset="2"/>
              </a:rPr>
              <a:t></a:t>
            </a:r>
            <a:endParaRPr lang="ar-SA" sz="8000">
              <a:solidFill>
                <a:srgbClr val="00B050"/>
              </a:solidFill>
            </a:endParaRPr>
          </a:p>
        </p:txBody>
      </p:sp>
      <p:sp>
        <p:nvSpPr>
          <p:cNvPr id="9" name="مربع نص 8">
            <a:extLst>
              <a:ext uri="{FF2B5EF4-FFF2-40B4-BE49-F238E27FC236}">
                <a16:creationId xmlns:a16="http://schemas.microsoft.com/office/drawing/2014/main" id="{876D376C-66D6-4040-8432-D3E324B2C40C}"/>
              </a:ext>
            </a:extLst>
          </p:cNvPr>
          <p:cNvSpPr txBox="1"/>
          <p:nvPr/>
        </p:nvSpPr>
        <p:spPr>
          <a:xfrm>
            <a:off x="4684585" y="1714608"/>
            <a:ext cx="344129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7200">
                <a:solidFill>
                  <a:srgbClr val="FF0000"/>
                </a:solidFill>
                <a:latin typeface="Arial Rounded MT Bold" panose="020F0704030504030204" pitchFamily="34" charset="0"/>
              </a:rPr>
              <a:t>x</a:t>
            </a:r>
            <a:endParaRPr lang="ar-SA" sz="7200">
              <a:solidFill>
                <a:srgbClr val="FF0000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0" name="مستطيل 9">
            <a:extLst>
              <a:ext uri="{FF2B5EF4-FFF2-40B4-BE49-F238E27FC236}">
                <a16:creationId xmlns:a16="http://schemas.microsoft.com/office/drawing/2014/main" id="{E7AEF37D-4185-9814-CE79-C8B2DACEF8E2}"/>
              </a:ext>
            </a:extLst>
          </p:cNvPr>
          <p:cNvSpPr/>
          <p:nvPr/>
        </p:nvSpPr>
        <p:spPr>
          <a:xfrm>
            <a:off x="5958982" y="1714608"/>
            <a:ext cx="372880" cy="40893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>
              <a:solidFill>
                <a:schemeClr val="tx1"/>
              </a:solidFill>
            </a:endParaRPr>
          </a:p>
        </p:txBody>
      </p:sp>
      <p:sp>
        <p:nvSpPr>
          <p:cNvPr id="5" name="مربع نص 4">
            <a:extLst>
              <a:ext uri="{FF2B5EF4-FFF2-40B4-BE49-F238E27FC236}">
                <a16:creationId xmlns:a16="http://schemas.microsoft.com/office/drawing/2014/main" id="{6D83F791-F63A-08E7-3792-5DBE56A86284}"/>
              </a:ext>
            </a:extLst>
          </p:cNvPr>
          <p:cNvSpPr txBox="1"/>
          <p:nvPr/>
        </p:nvSpPr>
        <p:spPr>
          <a:xfrm>
            <a:off x="4109357" y="6488668"/>
            <a:ext cx="6128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latin typeface="Yu Mincho Light" panose="02020300000000000000" pitchFamily="18" charset="-128"/>
                <a:ea typeface="Yu Mincho Light" panose="02020300000000000000" pitchFamily="18" charset="-128"/>
              </a:rPr>
              <a:t>2024 </a:t>
            </a:r>
            <a:r>
              <a:rPr lang="ar-SA">
                <a:latin typeface="Yu Mincho Light" panose="02020300000000000000" pitchFamily="18" charset="-128"/>
                <a:ea typeface="Yu Mincho Light" panose="02020300000000000000" pitchFamily="18" charset="-128"/>
              </a:rPr>
              <a:t>   جميع الحقوق محفوظة لمتجر صندوق المسابقات© </a:t>
            </a:r>
            <a:r>
              <a:rPr lang="en-US">
                <a:latin typeface="Yu Mincho Light" panose="02020300000000000000" pitchFamily="18" charset="-128"/>
                <a:ea typeface="Yu Mincho Light" panose="02020300000000000000" pitchFamily="18" charset="-128"/>
              </a:rPr>
              <a:t> </a:t>
            </a:r>
            <a:endParaRPr lang="ar-SA"/>
          </a:p>
        </p:txBody>
      </p:sp>
      <p:pic>
        <p:nvPicPr>
          <p:cNvPr id="4" name="صورة 3">
            <a:extLst>
              <a:ext uri="{FF2B5EF4-FFF2-40B4-BE49-F238E27FC236}">
                <a16:creationId xmlns:a16="http://schemas.microsoft.com/office/drawing/2014/main" id="{12CB6A4E-3B4D-F08F-C2A6-35022FC23E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85936" y="5505055"/>
            <a:ext cx="1800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236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55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3552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3552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8" grpId="0"/>
      <p:bldP spid="9" grpId="0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pct40">
          <a:fgClr>
            <a:schemeClr val="bg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840249E-000F-4FC9-9075-7E562325A7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القائمة">
            <a:hlinkClick r:id="rId4" action="ppaction://hlinksldjump"/>
            <a:extLst>
              <a:ext uri="{FF2B5EF4-FFF2-40B4-BE49-F238E27FC236}">
                <a16:creationId xmlns:a16="http://schemas.microsoft.com/office/drawing/2014/main" id="{BB6EC827-3374-EE69-DEFD-DB7EC47CD6B9}"/>
              </a:ext>
            </a:extLst>
          </p:cNvPr>
          <p:cNvSpPr/>
          <p:nvPr/>
        </p:nvSpPr>
        <p:spPr>
          <a:xfrm>
            <a:off x="175245" y="6125497"/>
            <a:ext cx="1732214" cy="602740"/>
          </a:xfrm>
          <a:prstGeom prst="roundRect">
            <a:avLst>
              <a:gd name="adj" fmla="val 36667"/>
            </a:avLst>
          </a:prstGeom>
          <a:solidFill>
            <a:schemeClr val="accent3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200" b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القائمة</a:t>
            </a:r>
          </a:p>
        </p:txBody>
      </p:sp>
      <p:sp>
        <p:nvSpPr>
          <p:cNvPr id="3" name="العنوان">
            <a:extLst>
              <a:ext uri="{FF2B5EF4-FFF2-40B4-BE49-F238E27FC236}">
                <a16:creationId xmlns:a16="http://schemas.microsoft.com/office/drawing/2014/main" id="{80D0BE42-EA73-A73D-8E2C-032BCC32D473}"/>
              </a:ext>
            </a:extLst>
          </p:cNvPr>
          <p:cNvSpPr/>
          <p:nvPr/>
        </p:nvSpPr>
        <p:spPr>
          <a:xfrm>
            <a:off x="6843252" y="115630"/>
            <a:ext cx="5242684" cy="710279"/>
          </a:xfrm>
          <a:prstGeom prst="roundRect">
            <a:avLst>
              <a:gd name="adj" fmla="val 36667"/>
            </a:avLst>
          </a:prstGeom>
          <a:solidFill>
            <a:srgbClr val="481C35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4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خمن الشعار الصحيح</a:t>
            </a:r>
          </a:p>
        </p:txBody>
      </p:sp>
      <p:pic>
        <p:nvPicPr>
          <p:cNvPr id="2" name="وسائط1">
            <a:hlinkClick r:id="" action="ppaction://media"/>
            <a:extLst>
              <a:ext uri="{FF2B5EF4-FFF2-40B4-BE49-F238E27FC236}">
                <a16:creationId xmlns:a16="http://schemas.microsoft.com/office/drawing/2014/main" id="{E48C6B9F-64A5-DCA2-9E02-641621FEBEA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30832" t="16879" r="30460" b="11581"/>
          <a:stretch>
            <a:fillRect/>
          </a:stretch>
        </p:blipFill>
        <p:spPr>
          <a:xfrm>
            <a:off x="66662" y="0"/>
            <a:ext cx="1075174" cy="1089598"/>
          </a:xfrm>
          <a:prstGeom prst="ellipse">
            <a:avLst/>
          </a:prstGeom>
        </p:spPr>
      </p:pic>
      <p:sp>
        <p:nvSpPr>
          <p:cNvPr id="11" name="مستطيل 10">
            <a:extLst>
              <a:ext uri="{FF2B5EF4-FFF2-40B4-BE49-F238E27FC236}">
                <a16:creationId xmlns:a16="http://schemas.microsoft.com/office/drawing/2014/main" id="{66FDE0AB-C522-EE2B-D464-F13E63F00436}"/>
              </a:ext>
            </a:extLst>
          </p:cNvPr>
          <p:cNvSpPr/>
          <p:nvPr/>
        </p:nvSpPr>
        <p:spPr>
          <a:xfrm>
            <a:off x="816077" y="1369156"/>
            <a:ext cx="10658691" cy="449265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8" name="مربع نص 7">
            <a:extLst>
              <a:ext uri="{FF2B5EF4-FFF2-40B4-BE49-F238E27FC236}">
                <a16:creationId xmlns:a16="http://schemas.microsoft.com/office/drawing/2014/main" id="{7D01CB92-C640-17F5-E5E1-EB1F1AF3D6C6}"/>
              </a:ext>
            </a:extLst>
          </p:cNvPr>
          <p:cNvSpPr txBox="1"/>
          <p:nvPr/>
        </p:nvSpPr>
        <p:spPr>
          <a:xfrm>
            <a:off x="4492855" y="1718627"/>
            <a:ext cx="105100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0">
                <a:solidFill>
                  <a:srgbClr val="00B050"/>
                </a:solidFill>
                <a:latin typeface="Wide Latin" panose="020A0A07050505020404" pitchFamily="18" charset="0"/>
                <a:sym typeface="Wingdings" panose="05000000000000000000" pitchFamily="2" charset="2"/>
              </a:rPr>
              <a:t></a:t>
            </a:r>
            <a:endParaRPr lang="ar-SA" sz="8000">
              <a:solidFill>
                <a:srgbClr val="00B050"/>
              </a:solidFill>
            </a:endParaRPr>
          </a:p>
        </p:txBody>
      </p:sp>
      <p:sp>
        <p:nvSpPr>
          <p:cNvPr id="9" name="مربع نص 8">
            <a:extLst>
              <a:ext uri="{FF2B5EF4-FFF2-40B4-BE49-F238E27FC236}">
                <a16:creationId xmlns:a16="http://schemas.microsoft.com/office/drawing/2014/main" id="{876D376C-66D6-4040-8432-D3E324B2C40C}"/>
              </a:ext>
            </a:extLst>
          </p:cNvPr>
          <p:cNvSpPr txBox="1"/>
          <p:nvPr/>
        </p:nvSpPr>
        <p:spPr>
          <a:xfrm>
            <a:off x="7113152" y="1569607"/>
            <a:ext cx="344129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7200">
                <a:solidFill>
                  <a:srgbClr val="FF0000"/>
                </a:solidFill>
                <a:latin typeface="Arial Rounded MT Bold" panose="020F0704030504030204" pitchFamily="34" charset="0"/>
              </a:rPr>
              <a:t>x</a:t>
            </a:r>
            <a:endParaRPr lang="ar-SA" sz="7200">
              <a:solidFill>
                <a:srgbClr val="FF0000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5" name="صورة 4" descr="صورة تحتوي على الخط, الرسومات, تصميم الجرافيك, التلون&#10;&#10;قد يكون المحتوى الذي تم إنشاؤه بواسطة الذكاء الاصطناعي غير صحيح.">
            <a:extLst>
              <a:ext uri="{FF2B5EF4-FFF2-40B4-BE49-F238E27FC236}">
                <a16:creationId xmlns:a16="http://schemas.microsoft.com/office/drawing/2014/main" id="{78E484D0-2193-EAC0-5198-2B0CD89B3DC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306" y="1982316"/>
            <a:ext cx="10068232" cy="3404236"/>
          </a:xfrm>
          <a:prstGeom prst="rect">
            <a:avLst/>
          </a:prstGeom>
        </p:spPr>
      </p:pic>
      <p:sp>
        <p:nvSpPr>
          <p:cNvPr id="7" name="مستطيل 6">
            <a:extLst>
              <a:ext uri="{FF2B5EF4-FFF2-40B4-BE49-F238E27FC236}">
                <a16:creationId xmlns:a16="http://schemas.microsoft.com/office/drawing/2014/main" id="{12F054C6-EED4-EAF5-ECF0-216AC6CBD9BE}"/>
              </a:ext>
            </a:extLst>
          </p:cNvPr>
          <p:cNvSpPr/>
          <p:nvPr/>
        </p:nvSpPr>
        <p:spPr>
          <a:xfrm>
            <a:off x="6076335" y="1607657"/>
            <a:ext cx="255005" cy="40893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>
              <a:solidFill>
                <a:schemeClr val="tx1"/>
              </a:solidFill>
            </a:endParaRPr>
          </a:p>
        </p:txBody>
      </p:sp>
      <p:sp>
        <p:nvSpPr>
          <p:cNvPr id="6" name="مربع نص 5">
            <a:extLst>
              <a:ext uri="{FF2B5EF4-FFF2-40B4-BE49-F238E27FC236}">
                <a16:creationId xmlns:a16="http://schemas.microsoft.com/office/drawing/2014/main" id="{104C8D4D-C9AD-1D62-7293-D93F3BA96A05}"/>
              </a:ext>
            </a:extLst>
          </p:cNvPr>
          <p:cNvSpPr txBox="1"/>
          <p:nvPr/>
        </p:nvSpPr>
        <p:spPr>
          <a:xfrm>
            <a:off x="4048824" y="6470369"/>
            <a:ext cx="6128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latin typeface="Yu Mincho Light" panose="02020300000000000000" pitchFamily="18" charset="-128"/>
                <a:ea typeface="Yu Mincho Light" panose="02020300000000000000" pitchFamily="18" charset="-128"/>
              </a:rPr>
              <a:t>2024 </a:t>
            </a:r>
            <a:r>
              <a:rPr lang="ar-SA">
                <a:latin typeface="Yu Mincho Light" panose="02020300000000000000" pitchFamily="18" charset="-128"/>
                <a:ea typeface="Yu Mincho Light" panose="02020300000000000000" pitchFamily="18" charset="-128"/>
              </a:rPr>
              <a:t>   جميع الحقوق محفوظة لمتجر صندوق المسابقات© </a:t>
            </a:r>
            <a:r>
              <a:rPr lang="en-US">
                <a:latin typeface="Yu Mincho Light" panose="02020300000000000000" pitchFamily="18" charset="-128"/>
                <a:ea typeface="Yu Mincho Light" panose="02020300000000000000" pitchFamily="18" charset="-128"/>
              </a:rPr>
              <a:t> </a:t>
            </a:r>
            <a:endParaRPr lang="ar-SA"/>
          </a:p>
        </p:txBody>
      </p:sp>
      <p:pic>
        <p:nvPicPr>
          <p:cNvPr id="4" name="صورة 3">
            <a:extLst>
              <a:ext uri="{FF2B5EF4-FFF2-40B4-BE49-F238E27FC236}">
                <a16:creationId xmlns:a16="http://schemas.microsoft.com/office/drawing/2014/main" id="{62F9F108-0243-7DB9-81EE-EF630725F7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85936" y="5505055"/>
            <a:ext cx="1800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703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55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3552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3552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8" grpId="0"/>
      <p:bldP spid="9" grpId="0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pct40">
          <a:fgClr>
            <a:schemeClr val="bg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840249E-000F-4FC9-9075-7E562325A7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القائمة">
            <a:hlinkClick r:id="rId4" action="ppaction://hlinksldjump"/>
            <a:extLst>
              <a:ext uri="{FF2B5EF4-FFF2-40B4-BE49-F238E27FC236}">
                <a16:creationId xmlns:a16="http://schemas.microsoft.com/office/drawing/2014/main" id="{BB6EC827-3374-EE69-DEFD-DB7EC47CD6B9}"/>
              </a:ext>
            </a:extLst>
          </p:cNvPr>
          <p:cNvSpPr/>
          <p:nvPr/>
        </p:nvSpPr>
        <p:spPr>
          <a:xfrm>
            <a:off x="175245" y="6125497"/>
            <a:ext cx="1732214" cy="602740"/>
          </a:xfrm>
          <a:prstGeom prst="roundRect">
            <a:avLst>
              <a:gd name="adj" fmla="val 36667"/>
            </a:avLst>
          </a:prstGeom>
          <a:solidFill>
            <a:schemeClr val="accent3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200" b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القائمة</a:t>
            </a:r>
          </a:p>
        </p:txBody>
      </p:sp>
      <p:sp>
        <p:nvSpPr>
          <p:cNvPr id="3" name="العنوان">
            <a:extLst>
              <a:ext uri="{FF2B5EF4-FFF2-40B4-BE49-F238E27FC236}">
                <a16:creationId xmlns:a16="http://schemas.microsoft.com/office/drawing/2014/main" id="{80D0BE42-EA73-A73D-8E2C-032BCC32D473}"/>
              </a:ext>
            </a:extLst>
          </p:cNvPr>
          <p:cNvSpPr/>
          <p:nvPr/>
        </p:nvSpPr>
        <p:spPr>
          <a:xfrm>
            <a:off x="6843252" y="115630"/>
            <a:ext cx="5242684" cy="710279"/>
          </a:xfrm>
          <a:prstGeom prst="roundRect">
            <a:avLst>
              <a:gd name="adj" fmla="val 36667"/>
            </a:avLst>
          </a:prstGeom>
          <a:solidFill>
            <a:srgbClr val="481C35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4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خمن الشعار الصحيح</a:t>
            </a:r>
          </a:p>
        </p:txBody>
      </p:sp>
      <p:pic>
        <p:nvPicPr>
          <p:cNvPr id="2" name="وسائط1">
            <a:hlinkClick r:id="" action="ppaction://media"/>
            <a:extLst>
              <a:ext uri="{FF2B5EF4-FFF2-40B4-BE49-F238E27FC236}">
                <a16:creationId xmlns:a16="http://schemas.microsoft.com/office/drawing/2014/main" id="{E48C6B9F-64A5-DCA2-9E02-641621FEBEA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30832" t="16879" r="30460" b="11581"/>
          <a:stretch>
            <a:fillRect/>
          </a:stretch>
        </p:blipFill>
        <p:spPr>
          <a:xfrm>
            <a:off x="66662" y="0"/>
            <a:ext cx="1075174" cy="1089598"/>
          </a:xfrm>
          <a:prstGeom prst="ellipse">
            <a:avLst/>
          </a:prstGeom>
        </p:spPr>
      </p:pic>
      <p:sp>
        <p:nvSpPr>
          <p:cNvPr id="11" name="مستطيل 10">
            <a:extLst>
              <a:ext uri="{FF2B5EF4-FFF2-40B4-BE49-F238E27FC236}">
                <a16:creationId xmlns:a16="http://schemas.microsoft.com/office/drawing/2014/main" id="{66FDE0AB-C522-EE2B-D464-F13E63F00436}"/>
              </a:ext>
            </a:extLst>
          </p:cNvPr>
          <p:cNvSpPr/>
          <p:nvPr/>
        </p:nvSpPr>
        <p:spPr>
          <a:xfrm>
            <a:off x="816077" y="1369156"/>
            <a:ext cx="10658691" cy="4492652"/>
          </a:xfrm>
          <a:prstGeom prst="rect">
            <a:avLst/>
          </a:prstGeom>
          <a:solidFill>
            <a:schemeClr val="tx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8" name="مربع نص 7">
            <a:extLst>
              <a:ext uri="{FF2B5EF4-FFF2-40B4-BE49-F238E27FC236}">
                <a16:creationId xmlns:a16="http://schemas.microsoft.com/office/drawing/2014/main" id="{7D01CB92-C640-17F5-E5E1-EB1F1AF3D6C6}"/>
              </a:ext>
            </a:extLst>
          </p:cNvPr>
          <p:cNvSpPr txBox="1"/>
          <p:nvPr/>
        </p:nvSpPr>
        <p:spPr>
          <a:xfrm>
            <a:off x="6317749" y="1253732"/>
            <a:ext cx="105100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0">
                <a:solidFill>
                  <a:srgbClr val="00B050"/>
                </a:solidFill>
                <a:latin typeface="Wide Latin" panose="020A0A07050505020404" pitchFamily="18" charset="0"/>
                <a:sym typeface="Wingdings" panose="05000000000000000000" pitchFamily="2" charset="2"/>
              </a:rPr>
              <a:t></a:t>
            </a:r>
            <a:endParaRPr lang="ar-SA" sz="8000">
              <a:solidFill>
                <a:srgbClr val="00B050"/>
              </a:solidFill>
            </a:endParaRPr>
          </a:p>
        </p:txBody>
      </p:sp>
      <p:sp>
        <p:nvSpPr>
          <p:cNvPr id="9" name="مربع نص 8">
            <a:extLst>
              <a:ext uri="{FF2B5EF4-FFF2-40B4-BE49-F238E27FC236}">
                <a16:creationId xmlns:a16="http://schemas.microsoft.com/office/drawing/2014/main" id="{876D376C-66D6-4040-8432-D3E324B2C40C}"/>
              </a:ext>
            </a:extLst>
          </p:cNvPr>
          <p:cNvSpPr txBox="1"/>
          <p:nvPr/>
        </p:nvSpPr>
        <p:spPr>
          <a:xfrm>
            <a:off x="5270616" y="1188532"/>
            <a:ext cx="344129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7200">
                <a:solidFill>
                  <a:srgbClr val="FF0000"/>
                </a:solidFill>
                <a:latin typeface="Arial Rounded MT Bold" panose="020F0704030504030204" pitchFamily="34" charset="0"/>
              </a:rPr>
              <a:t>x</a:t>
            </a:r>
            <a:endParaRPr lang="ar-SA" sz="7200">
              <a:solidFill>
                <a:srgbClr val="FF0000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6" name="صورة 5" descr="صورة تحتوي على لقطة شاشة, نص, الخط, مستطيل&#10;&#10;قد يكون المحتوى الذي تم إنشاؤه بواسطة الذكاء الاصطناعي غير صحيح.">
            <a:extLst>
              <a:ext uri="{FF2B5EF4-FFF2-40B4-BE49-F238E27FC236}">
                <a16:creationId xmlns:a16="http://schemas.microsoft.com/office/drawing/2014/main" id="{D7C3088E-1449-A4A4-E5CC-5255CD805D4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596" y="1788697"/>
            <a:ext cx="10805652" cy="3653570"/>
          </a:xfrm>
          <a:prstGeom prst="rect">
            <a:avLst/>
          </a:prstGeom>
        </p:spPr>
      </p:pic>
      <p:sp>
        <p:nvSpPr>
          <p:cNvPr id="5" name="مربع نص 4">
            <a:extLst>
              <a:ext uri="{FF2B5EF4-FFF2-40B4-BE49-F238E27FC236}">
                <a16:creationId xmlns:a16="http://schemas.microsoft.com/office/drawing/2014/main" id="{933727CC-A914-3F09-714C-21E4E11F4C97}"/>
              </a:ext>
            </a:extLst>
          </p:cNvPr>
          <p:cNvSpPr txBox="1"/>
          <p:nvPr/>
        </p:nvSpPr>
        <p:spPr>
          <a:xfrm>
            <a:off x="4011386" y="6426867"/>
            <a:ext cx="6128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latin typeface="Yu Mincho Light" panose="02020300000000000000" pitchFamily="18" charset="-128"/>
                <a:ea typeface="Yu Mincho Light" panose="02020300000000000000" pitchFamily="18" charset="-128"/>
              </a:rPr>
              <a:t>2024 </a:t>
            </a:r>
            <a:r>
              <a:rPr lang="ar-SA">
                <a:latin typeface="Yu Mincho Light" panose="02020300000000000000" pitchFamily="18" charset="-128"/>
                <a:ea typeface="Yu Mincho Light" panose="02020300000000000000" pitchFamily="18" charset="-128"/>
              </a:rPr>
              <a:t>   جميع الحقوق محفوظة لمتجر صندوق المسابقات© </a:t>
            </a:r>
            <a:r>
              <a:rPr lang="en-US">
                <a:latin typeface="Yu Mincho Light" panose="02020300000000000000" pitchFamily="18" charset="-128"/>
                <a:ea typeface="Yu Mincho Light" panose="02020300000000000000" pitchFamily="18" charset="-128"/>
              </a:rPr>
              <a:t> </a:t>
            </a:r>
            <a:endParaRPr lang="ar-SA"/>
          </a:p>
        </p:txBody>
      </p:sp>
      <p:pic>
        <p:nvPicPr>
          <p:cNvPr id="4" name="صورة 3">
            <a:extLst>
              <a:ext uri="{FF2B5EF4-FFF2-40B4-BE49-F238E27FC236}">
                <a16:creationId xmlns:a16="http://schemas.microsoft.com/office/drawing/2014/main" id="{E0E42B84-5FBF-2561-A4A0-68517A82E80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85936" y="5505055"/>
            <a:ext cx="1800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54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55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3552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3552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8" grpId="0"/>
      <p:bldP spid="9" grpId="0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pct40">
          <a:fgClr>
            <a:schemeClr val="bg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840249E-000F-4FC9-9075-7E562325A7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القائمة">
            <a:hlinkClick r:id="rId4" action="ppaction://hlinksldjump"/>
            <a:extLst>
              <a:ext uri="{FF2B5EF4-FFF2-40B4-BE49-F238E27FC236}">
                <a16:creationId xmlns:a16="http://schemas.microsoft.com/office/drawing/2014/main" id="{BB6EC827-3374-EE69-DEFD-DB7EC47CD6B9}"/>
              </a:ext>
            </a:extLst>
          </p:cNvPr>
          <p:cNvSpPr/>
          <p:nvPr/>
        </p:nvSpPr>
        <p:spPr>
          <a:xfrm>
            <a:off x="175245" y="6125497"/>
            <a:ext cx="1732214" cy="602740"/>
          </a:xfrm>
          <a:prstGeom prst="roundRect">
            <a:avLst>
              <a:gd name="adj" fmla="val 36667"/>
            </a:avLst>
          </a:prstGeom>
          <a:solidFill>
            <a:schemeClr val="accent3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200" b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القائمة</a:t>
            </a:r>
          </a:p>
        </p:txBody>
      </p:sp>
      <p:sp>
        <p:nvSpPr>
          <p:cNvPr id="3" name="العنوان">
            <a:extLst>
              <a:ext uri="{FF2B5EF4-FFF2-40B4-BE49-F238E27FC236}">
                <a16:creationId xmlns:a16="http://schemas.microsoft.com/office/drawing/2014/main" id="{80D0BE42-EA73-A73D-8E2C-032BCC32D473}"/>
              </a:ext>
            </a:extLst>
          </p:cNvPr>
          <p:cNvSpPr/>
          <p:nvPr/>
        </p:nvSpPr>
        <p:spPr>
          <a:xfrm>
            <a:off x="6843252" y="115630"/>
            <a:ext cx="5242684" cy="710279"/>
          </a:xfrm>
          <a:prstGeom prst="roundRect">
            <a:avLst>
              <a:gd name="adj" fmla="val 36667"/>
            </a:avLst>
          </a:prstGeom>
          <a:solidFill>
            <a:srgbClr val="481C35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4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خمن الشعار الصحيح</a:t>
            </a:r>
          </a:p>
        </p:txBody>
      </p:sp>
      <p:pic>
        <p:nvPicPr>
          <p:cNvPr id="2" name="وسائط1">
            <a:hlinkClick r:id="" action="ppaction://media"/>
            <a:extLst>
              <a:ext uri="{FF2B5EF4-FFF2-40B4-BE49-F238E27FC236}">
                <a16:creationId xmlns:a16="http://schemas.microsoft.com/office/drawing/2014/main" id="{E48C6B9F-64A5-DCA2-9E02-641621FEBEA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30832" t="16879" r="30460" b="11581"/>
          <a:stretch>
            <a:fillRect/>
          </a:stretch>
        </p:blipFill>
        <p:spPr>
          <a:xfrm>
            <a:off x="66662" y="0"/>
            <a:ext cx="1075174" cy="1089598"/>
          </a:xfrm>
          <a:prstGeom prst="ellipse">
            <a:avLst/>
          </a:prstGeom>
        </p:spPr>
      </p:pic>
      <p:sp>
        <p:nvSpPr>
          <p:cNvPr id="11" name="مستطيل 10">
            <a:extLst>
              <a:ext uri="{FF2B5EF4-FFF2-40B4-BE49-F238E27FC236}">
                <a16:creationId xmlns:a16="http://schemas.microsoft.com/office/drawing/2014/main" id="{66FDE0AB-C522-EE2B-D464-F13E63F00436}"/>
              </a:ext>
            </a:extLst>
          </p:cNvPr>
          <p:cNvSpPr/>
          <p:nvPr/>
        </p:nvSpPr>
        <p:spPr>
          <a:xfrm>
            <a:off x="816077" y="1369156"/>
            <a:ext cx="10658691" cy="449265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8" name="مربع نص 7">
            <a:extLst>
              <a:ext uri="{FF2B5EF4-FFF2-40B4-BE49-F238E27FC236}">
                <a16:creationId xmlns:a16="http://schemas.microsoft.com/office/drawing/2014/main" id="{7D01CB92-C640-17F5-E5E1-EB1F1AF3D6C6}"/>
              </a:ext>
            </a:extLst>
          </p:cNvPr>
          <p:cNvSpPr txBox="1"/>
          <p:nvPr/>
        </p:nvSpPr>
        <p:spPr>
          <a:xfrm>
            <a:off x="6843252" y="1637796"/>
            <a:ext cx="105100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0">
                <a:solidFill>
                  <a:srgbClr val="00B050"/>
                </a:solidFill>
                <a:latin typeface="Wide Latin" panose="020A0A07050505020404" pitchFamily="18" charset="0"/>
                <a:sym typeface="Wingdings" panose="05000000000000000000" pitchFamily="2" charset="2"/>
              </a:rPr>
              <a:t></a:t>
            </a:r>
            <a:endParaRPr lang="ar-SA" sz="8000">
              <a:solidFill>
                <a:srgbClr val="00B050"/>
              </a:solidFill>
            </a:endParaRPr>
          </a:p>
        </p:txBody>
      </p:sp>
      <p:sp>
        <p:nvSpPr>
          <p:cNvPr id="9" name="مربع نص 8">
            <a:extLst>
              <a:ext uri="{FF2B5EF4-FFF2-40B4-BE49-F238E27FC236}">
                <a16:creationId xmlns:a16="http://schemas.microsoft.com/office/drawing/2014/main" id="{876D376C-66D6-4040-8432-D3E324B2C40C}"/>
              </a:ext>
            </a:extLst>
          </p:cNvPr>
          <p:cNvSpPr txBox="1"/>
          <p:nvPr/>
        </p:nvSpPr>
        <p:spPr>
          <a:xfrm>
            <a:off x="4580761" y="1630323"/>
            <a:ext cx="344129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7200">
                <a:solidFill>
                  <a:srgbClr val="FF0000"/>
                </a:solidFill>
                <a:latin typeface="Arial Rounded MT Bold" panose="020F0704030504030204" pitchFamily="34" charset="0"/>
              </a:rPr>
              <a:t>x</a:t>
            </a:r>
            <a:endParaRPr lang="ar-SA" sz="7200">
              <a:solidFill>
                <a:srgbClr val="FF0000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5" name="صورة 4" descr="صورة تحتوي على قرمزي, لقطة شاشة, الرسومات&#10;&#10;قد يكون المحتوى الذي تم إنشاؤه بواسطة الذكاء الاصطناعي غير صحيح.">
            <a:extLst>
              <a:ext uri="{FF2B5EF4-FFF2-40B4-BE49-F238E27FC236}">
                <a16:creationId xmlns:a16="http://schemas.microsoft.com/office/drawing/2014/main" id="{F7CBE324-B024-B952-B833-F59B0A3D698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347" y="1777652"/>
            <a:ext cx="11915305" cy="4028763"/>
          </a:xfrm>
          <a:prstGeom prst="rect">
            <a:avLst/>
          </a:prstGeom>
        </p:spPr>
      </p:pic>
      <p:sp>
        <p:nvSpPr>
          <p:cNvPr id="7" name="مستطيل 6">
            <a:extLst>
              <a:ext uri="{FF2B5EF4-FFF2-40B4-BE49-F238E27FC236}">
                <a16:creationId xmlns:a16="http://schemas.microsoft.com/office/drawing/2014/main" id="{267D3BA1-15F6-F59C-3100-02C1EF40418A}"/>
              </a:ext>
            </a:extLst>
          </p:cNvPr>
          <p:cNvSpPr/>
          <p:nvPr/>
        </p:nvSpPr>
        <p:spPr>
          <a:xfrm>
            <a:off x="6017918" y="1479942"/>
            <a:ext cx="255005" cy="42710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DD</a:t>
            </a:r>
            <a:endParaRPr lang="ar-SA">
              <a:solidFill>
                <a:schemeClr val="tx1"/>
              </a:solidFill>
            </a:endParaRPr>
          </a:p>
        </p:txBody>
      </p:sp>
      <p:sp>
        <p:nvSpPr>
          <p:cNvPr id="6" name="مربع نص 5">
            <a:extLst>
              <a:ext uri="{FF2B5EF4-FFF2-40B4-BE49-F238E27FC236}">
                <a16:creationId xmlns:a16="http://schemas.microsoft.com/office/drawing/2014/main" id="{0E899C59-7B91-36CA-552B-E64BC7EAAFFE}"/>
              </a:ext>
            </a:extLst>
          </p:cNvPr>
          <p:cNvSpPr txBox="1"/>
          <p:nvPr/>
        </p:nvSpPr>
        <p:spPr>
          <a:xfrm>
            <a:off x="3902529" y="6444219"/>
            <a:ext cx="6128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latin typeface="Yu Mincho Light" panose="02020300000000000000" pitchFamily="18" charset="-128"/>
                <a:ea typeface="Yu Mincho Light" panose="02020300000000000000" pitchFamily="18" charset="-128"/>
              </a:rPr>
              <a:t>2024 </a:t>
            </a:r>
            <a:r>
              <a:rPr lang="ar-SA">
                <a:latin typeface="Yu Mincho Light" panose="02020300000000000000" pitchFamily="18" charset="-128"/>
                <a:ea typeface="Yu Mincho Light" panose="02020300000000000000" pitchFamily="18" charset="-128"/>
              </a:rPr>
              <a:t>   جميع الحقوق محفوظة لمتجر صندوق المسابقات© </a:t>
            </a:r>
            <a:r>
              <a:rPr lang="en-US">
                <a:latin typeface="Yu Mincho Light" panose="02020300000000000000" pitchFamily="18" charset="-128"/>
                <a:ea typeface="Yu Mincho Light" panose="02020300000000000000" pitchFamily="18" charset="-128"/>
              </a:rPr>
              <a:t> </a:t>
            </a:r>
            <a:endParaRPr lang="ar-SA"/>
          </a:p>
        </p:txBody>
      </p:sp>
      <p:pic>
        <p:nvPicPr>
          <p:cNvPr id="4" name="صورة 3">
            <a:extLst>
              <a:ext uri="{FF2B5EF4-FFF2-40B4-BE49-F238E27FC236}">
                <a16:creationId xmlns:a16="http://schemas.microsoft.com/office/drawing/2014/main" id="{176A58C4-A447-3AEC-5EC8-9C5A8510EEF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85936" y="5505055"/>
            <a:ext cx="1800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222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55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3552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3552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8" grpId="0"/>
      <p:bldP spid="9" grpId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pct40">
          <a:fgClr>
            <a:schemeClr val="bg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840249E-000F-4FC9-9075-7E562325A7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القائمة">
            <a:hlinkClick r:id="rId4" action="ppaction://hlinksldjump"/>
            <a:extLst>
              <a:ext uri="{FF2B5EF4-FFF2-40B4-BE49-F238E27FC236}">
                <a16:creationId xmlns:a16="http://schemas.microsoft.com/office/drawing/2014/main" id="{BB6EC827-3374-EE69-DEFD-DB7EC47CD6B9}"/>
              </a:ext>
            </a:extLst>
          </p:cNvPr>
          <p:cNvSpPr/>
          <p:nvPr/>
        </p:nvSpPr>
        <p:spPr>
          <a:xfrm>
            <a:off x="175245" y="6125497"/>
            <a:ext cx="1732214" cy="602740"/>
          </a:xfrm>
          <a:prstGeom prst="roundRect">
            <a:avLst>
              <a:gd name="adj" fmla="val 36667"/>
            </a:avLst>
          </a:prstGeom>
          <a:solidFill>
            <a:schemeClr val="accent3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200" b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القائمة</a:t>
            </a:r>
          </a:p>
        </p:txBody>
      </p:sp>
      <p:sp>
        <p:nvSpPr>
          <p:cNvPr id="3" name="العنوان">
            <a:extLst>
              <a:ext uri="{FF2B5EF4-FFF2-40B4-BE49-F238E27FC236}">
                <a16:creationId xmlns:a16="http://schemas.microsoft.com/office/drawing/2014/main" id="{80D0BE42-EA73-A73D-8E2C-032BCC32D473}"/>
              </a:ext>
            </a:extLst>
          </p:cNvPr>
          <p:cNvSpPr/>
          <p:nvPr/>
        </p:nvSpPr>
        <p:spPr>
          <a:xfrm>
            <a:off x="6843252" y="115630"/>
            <a:ext cx="5242684" cy="710279"/>
          </a:xfrm>
          <a:prstGeom prst="roundRect">
            <a:avLst>
              <a:gd name="adj" fmla="val 36667"/>
            </a:avLst>
          </a:prstGeom>
          <a:solidFill>
            <a:srgbClr val="481C35"/>
          </a:solidFill>
          <a:ln w="57150"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4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خمن الشعار الصحيح</a:t>
            </a:r>
          </a:p>
        </p:txBody>
      </p:sp>
      <p:pic>
        <p:nvPicPr>
          <p:cNvPr id="2" name="وسائط1">
            <a:hlinkClick r:id="" action="ppaction://media"/>
            <a:extLst>
              <a:ext uri="{FF2B5EF4-FFF2-40B4-BE49-F238E27FC236}">
                <a16:creationId xmlns:a16="http://schemas.microsoft.com/office/drawing/2014/main" id="{E48C6B9F-64A5-DCA2-9E02-641621FEBEA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30832" t="16879" r="30460" b="11581"/>
          <a:stretch>
            <a:fillRect/>
          </a:stretch>
        </p:blipFill>
        <p:spPr>
          <a:xfrm>
            <a:off x="66662" y="0"/>
            <a:ext cx="1075174" cy="1089598"/>
          </a:xfrm>
          <a:prstGeom prst="ellipse">
            <a:avLst/>
          </a:prstGeom>
        </p:spPr>
      </p:pic>
      <p:sp>
        <p:nvSpPr>
          <p:cNvPr id="11" name="مستطيل 10">
            <a:extLst>
              <a:ext uri="{FF2B5EF4-FFF2-40B4-BE49-F238E27FC236}">
                <a16:creationId xmlns:a16="http://schemas.microsoft.com/office/drawing/2014/main" id="{66FDE0AB-C522-EE2B-D464-F13E63F00436}"/>
              </a:ext>
            </a:extLst>
          </p:cNvPr>
          <p:cNvSpPr/>
          <p:nvPr/>
        </p:nvSpPr>
        <p:spPr>
          <a:xfrm>
            <a:off x="816077" y="1369156"/>
            <a:ext cx="10658691" cy="449265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8" name="مربع نص 7">
            <a:extLst>
              <a:ext uri="{FF2B5EF4-FFF2-40B4-BE49-F238E27FC236}">
                <a16:creationId xmlns:a16="http://schemas.microsoft.com/office/drawing/2014/main" id="{7D01CB92-C640-17F5-E5E1-EB1F1AF3D6C6}"/>
              </a:ext>
            </a:extLst>
          </p:cNvPr>
          <p:cNvSpPr txBox="1"/>
          <p:nvPr/>
        </p:nvSpPr>
        <p:spPr>
          <a:xfrm>
            <a:off x="4328774" y="1848640"/>
            <a:ext cx="105100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0">
                <a:solidFill>
                  <a:srgbClr val="00B050"/>
                </a:solidFill>
                <a:latin typeface="Wide Latin" panose="020A0A07050505020404" pitchFamily="18" charset="0"/>
                <a:sym typeface="Wingdings" panose="05000000000000000000" pitchFamily="2" charset="2"/>
              </a:rPr>
              <a:t></a:t>
            </a:r>
            <a:endParaRPr lang="ar-SA" sz="8000">
              <a:solidFill>
                <a:srgbClr val="00B050"/>
              </a:solidFill>
            </a:endParaRPr>
          </a:p>
        </p:txBody>
      </p:sp>
      <p:sp>
        <p:nvSpPr>
          <p:cNvPr id="9" name="مربع نص 8">
            <a:extLst>
              <a:ext uri="{FF2B5EF4-FFF2-40B4-BE49-F238E27FC236}">
                <a16:creationId xmlns:a16="http://schemas.microsoft.com/office/drawing/2014/main" id="{876D376C-66D6-4040-8432-D3E324B2C40C}"/>
              </a:ext>
            </a:extLst>
          </p:cNvPr>
          <p:cNvSpPr txBox="1"/>
          <p:nvPr/>
        </p:nvSpPr>
        <p:spPr>
          <a:xfrm>
            <a:off x="6950336" y="1730079"/>
            <a:ext cx="344129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7200">
                <a:solidFill>
                  <a:srgbClr val="FF0000"/>
                </a:solidFill>
                <a:latin typeface="Arial Rounded MT Bold" panose="020F0704030504030204" pitchFamily="34" charset="0"/>
              </a:rPr>
              <a:t>x</a:t>
            </a:r>
            <a:endParaRPr lang="ar-SA" sz="7200">
              <a:solidFill>
                <a:srgbClr val="FF0000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6" name="صورة 5" descr="صورة تحتوي على الخط, الرسومات, تصميم الجرافيك, شعار&#10;&#10;قد يكون المحتوى الذي تم إنشاؤه بواسطة الذكاء الاصطناعي غير صحيح.">
            <a:extLst>
              <a:ext uri="{FF2B5EF4-FFF2-40B4-BE49-F238E27FC236}">
                <a16:creationId xmlns:a16="http://schemas.microsoft.com/office/drawing/2014/main" id="{3570C5B7-DD69-2F55-B4EA-A24503CCD47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352" y="1608607"/>
            <a:ext cx="10048946" cy="3397716"/>
          </a:xfrm>
          <a:prstGeom prst="rect">
            <a:avLst/>
          </a:prstGeom>
        </p:spPr>
      </p:pic>
      <p:sp>
        <p:nvSpPr>
          <p:cNvPr id="10" name="مستطيل 9">
            <a:extLst>
              <a:ext uri="{FF2B5EF4-FFF2-40B4-BE49-F238E27FC236}">
                <a16:creationId xmlns:a16="http://schemas.microsoft.com/office/drawing/2014/main" id="{B9602093-A4CE-096C-7E14-4B6FE951D797}"/>
              </a:ext>
            </a:extLst>
          </p:cNvPr>
          <p:cNvSpPr/>
          <p:nvPr/>
        </p:nvSpPr>
        <p:spPr>
          <a:xfrm>
            <a:off x="6017919" y="1657911"/>
            <a:ext cx="255005" cy="40893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DD</a:t>
            </a:r>
            <a:endParaRPr lang="ar-SA">
              <a:solidFill>
                <a:schemeClr val="tx1"/>
              </a:solidFill>
            </a:endParaRPr>
          </a:p>
        </p:txBody>
      </p:sp>
      <p:sp>
        <p:nvSpPr>
          <p:cNvPr id="5" name="مربع نص 4">
            <a:extLst>
              <a:ext uri="{FF2B5EF4-FFF2-40B4-BE49-F238E27FC236}">
                <a16:creationId xmlns:a16="http://schemas.microsoft.com/office/drawing/2014/main" id="{4282EB23-DE55-31F3-8936-B63DCC1B1425}"/>
              </a:ext>
            </a:extLst>
          </p:cNvPr>
          <p:cNvSpPr txBox="1"/>
          <p:nvPr/>
        </p:nvSpPr>
        <p:spPr>
          <a:xfrm>
            <a:off x="3778924" y="6438352"/>
            <a:ext cx="6128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latin typeface="Yu Mincho Light" panose="02020300000000000000" pitchFamily="18" charset="-128"/>
                <a:ea typeface="Yu Mincho Light" panose="02020300000000000000" pitchFamily="18" charset="-128"/>
              </a:rPr>
              <a:t>2024 </a:t>
            </a:r>
            <a:r>
              <a:rPr lang="ar-SA">
                <a:latin typeface="Yu Mincho Light" panose="02020300000000000000" pitchFamily="18" charset="-128"/>
                <a:ea typeface="Yu Mincho Light" panose="02020300000000000000" pitchFamily="18" charset="-128"/>
              </a:rPr>
              <a:t>   جميع الحقوق محفوظة لمتجر صندوق المسابقات© </a:t>
            </a:r>
            <a:r>
              <a:rPr lang="en-US">
                <a:latin typeface="Yu Mincho Light" panose="02020300000000000000" pitchFamily="18" charset="-128"/>
                <a:ea typeface="Yu Mincho Light" panose="02020300000000000000" pitchFamily="18" charset="-128"/>
              </a:rPr>
              <a:t> </a:t>
            </a:r>
            <a:endParaRPr lang="ar-SA"/>
          </a:p>
        </p:txBody>
      </p:sp>
      <p:pic>
        <p:nvPicPr>
          <p:cNvPr id="4" name="صورة 3">
            <a:extLst>
              <a:ext uri="{FF2B5EF4-FFF2-40B4-BE49-F238E27FC236}">
                <a16:creationId xmlns:a16="http://schemas.microsoft.com/office/drawing/2014/main" id="{DD9249A1-91E2-9692-4456-DE104176B89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85936" y="5505055"/>
            <a:ext cx="1800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99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55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3552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3552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8" grpId="0"/>
      <p:bldP spid="9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أيون">
  <a:themeElements>
    <a:clrScheme name="أيون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أيون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أيون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مسابقة صندوق المسابقات" id="{EBF4ADE5-B572-417D-99A0-A9CFBD642643}" vid="{7FA93FB9-BC80-4E3D-BCD6-C436B250569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شاشة عريضة</PresentationFormat>
  <Slides>128</Slides>
  <Notes>0</Notes>
  <HiddenSlides>0</HiddenSlides>
  <ScaleCrop>false</ScaleCrop>
  <HeadingPairs>
    <vt:vector size="4" baseType="variant">
      <vt:variant>
        <vt:lpstr>نسق</vt:lpstr>
      </vt:variant>
      <vt:variant>
        <vt:i4>1</vt:i4>
      </vt:variant>
      <vt:variant>
        <vt:lpstr>عناوين الشرائح</vt:lpstr>
      </vt:variant>
      <vt:variant>
        <vt:i4>128</vt:i4>
      </vt:variant>
    </vt:vector>
  </HeadingPairs>
  <TitlesOfParts>
    <vt:vector size="129" baseType="lpstr">
      <vt:lpstr>أيون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عرض تقديمي في PowerPoint</dc:title>
  <dc:creator>fahad Al-Qahtani</dc:creator>
  <cp:lastModifiedBy>fahad Al-Qahtani</cp:lastModifiedBy>
  <cp:revision>1</cp:revision>
  <dcterms:created xsi:type="dcterms:W3CDTF">2025-12-01T07:22:49Z</dcterms:created>
  <dcterms:modified xsi:type="dcterms:W3CDTF">2026-01-11T04:55:17Z</dcterms:modified>
</cp:coreProperties>
</file>